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harts/chart6.xml" ContentType="application/vnd.openxmlformats-officedocument.drawingml.chart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charts/chart8.xml" ContentType="application/vnd.openxmlformats-officedocument.drawingml.chart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charts/_rels/chart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전압</c:v>
                </c:pt>
              </c:strCache>
            </c:strRef>
          </c:tx>
          <c:spPr>
            <a:solidFill>
              <a:srgbClr val="1C7293"/>
            </a:solidFill>
            <a:ln w="25400" cap="flat">
              <a:solidFill>
                <a:srgbClr val="1C7293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1C7293"/>
              </a:solidFill>
              <a:ln w="9525" cap="flat">
                <a:solidFill>
                  <a:srgbClr val="1C729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Sheet1!$A$2:$A$241</c:f>
              <c:multiLvlStrCache>
                <c:ptCount val="240"/>
                <c:lvl>
                  <c:pt idx="0">
                    <c:v/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/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/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/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/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/>
                  </c:pt>
                  <c:pt idx="61">
                    <c:v/>
                  </c:pt>
                  <c:pt idx="62">
                    <c:v/>
                  </c:pt>
                  <c:pt idx="63">
                    <c:v/>
                  </c:pt>
                  <c:pt idx="64">
                    <c:v/>
                  </c:pt>
                  <c:pt idx="65">
                    <c:v/>
                  </c:pt>
                  <c:pt idx="66">
                    <c:v/>
                  </c:pt>
                  <c:pt idx="67">
                    <c:v/>
                  </c:pt>
                  <c:pt idx="68">
                    <c:v/>
                  </c:pt>
                  <c:pt idx="69">
                    <c:v/>
                  </c:pt>
                  <c:pt idx="70">
                    <c:v/>
                  </c:pt>
                  <c:pt idx="71">
                    <c:v/>
                  </c:pt>
                  <c:pt idx="72">
                    <c:v/>
                  </c:pt>
                  <c:pt idx="73">
                    <c:v/>
                  </c:pt>
                  <c:pt idx="74">
                    <c:v/>
                  </c:pt>
                  <c:pt idx="75">
                    <c:v/>
                  </c:pt>
                  <c:pt idx="76">
                    <c:v/>
                  </c:pt>
                  <c:pt idx="77">
                    <c:v/>
                  </c:pt>
                  <c:pt idx="78">
                    <c:v/>
                  </c:pt>
                  <c:pt idx="79">
                    <c:v/>
                  </c:pt>
                  <c:pt idx="80">
                    <c:v/>
                  </c:pt>
                  <c:pt idx="81">
                    <c:v/>
                  </c:pt>
                  <c:pt idx="82">
                    <c:v/>
                  </c:pt>
                  <c:pt idx="83">
                    <c:v/>
                  </c:pt>
                  <c:pt idx="84">
                    <c:v/>
                  </c:pt>
                  <c:pt idx="85">
                    <c:v/>
                  </c:pt>
                  <c:pt idx="86">
                    <c:v/>
                  </c:pt>
                  <c:pt idx="87">
                    <c:v/>
                  </c:pt>
                  <c:pt idx="88">
                    <c:v/>
                  </c:pt>
                  <c:pt idx="89">
                    <c:v/>
                  </c:pt>
                  <c:pt idx="90">
                    <c:v/>
                  </c:pt>
                  <c:pt idx="91">
                    <c:v/>
                  </c:pt>
                  <c:pt idx="92">
                    <c:v/>
                  </c:pt>
                  <c:pt idx="93">
                    <c:v/>
                  </c:pt>
                  <c:pt idx="94">
                    <c:v/>
                  </c:pt>
                  <c:pt idx="95">
                    <c:v/>
                  </c:pt>
                  <c:pt idx="96">
                    <c:v/>
                  </c:pt>
                  <c:pt idx="97">
                    <c:v/>
                  </c:pt>
                  <c:pt idx="98">
                    <c:v/>
                  </c:pt>
                  <c:pt idx="99">
                    <c:v/>
                  </c:pt>
                  <c:pt idx="100">
                    <c:v/>
                  </c:pt>
                  <c:pt idx="101">
                    <c:v/>
                  </c:pt>
                  <c:pt idx="102">
                    <c:v/>
                  </c:pt>
                  <c:pt idx="103">
                    <c:v/>
                  </c:pt>
                  <c:pt idx="104">
                    <c:v/>
                  </c:pt>
                  <c:pt idx="105">
                    <c:v/>
                  </c:pt>
                  <c:pt idx="106">
                    <c:v/>
                  </c:pt>
                  <c:pt idx="107">
                    <c:v/>
                  </c:pt>
                  <c:pt idx="108">
                    <c:v/>
                  </c:pt>
                  <c:pt idx="109">
                    <c:v/>
                  </c:pt>
                  <c:pt idx="110">
                    <c:v/>
                  </c:pt>
                  <c:pt idx="111">
                    <c:v/>
                  </c:pt>
                  <c:pt idx="112">
                    <c:v/>
                  </c:pt>
                  <c:pt idx="113">
                    <c:v/>
                  </c:pt>
                  <c:pt idx="114">
                    <c:v/>
                  </c:pt>
                  <c:pt idx="115">
                    <c:v/>
                  </c:pt>
                  <c:pt idx="116">
                    <c:v/>
                  </c:pt>
                  <c:pt idx="117">
                    <c:v/>
                  </c:pt>
                  <c:pt idx="118">
                    <c:v/>
                  </c:pt>
                  <c:pt idx="119">
                    <c:v/>
                  </c:pt>
                  <c:pt idx="120">
                    <c:v/>
                  </c:pt>
                  <c:pt idx="121">
                    <c:v/>
                  </c:pt>
                  <c:pt idx="122">
                    <c:v/>
                  </c:pt>
                  <c:pt idx="123">
                    <c:v/>
                  </c:pt>
                  <c:pt idx="124">
                    <c:v/>
                  </c:pt>
                  <c:pt idx="125">
                    <c:v/>
                  </c:pt>
                  <c:pt idx="126">
                    <c:v/>
                  </c:pt>
                  <c:pt idx="127">
                    <c:v/>
                  </c:pt>
                  <c:pt idx="128">
                    <c:v/>
                  </c:pt>
                  <c:pt idx="129">
                    <c:v/>
                  </c:pt>
                  <c:pt idx="130">
                    <c:v/>
                  </c:pt>
                  <c:pt idx="131">
                    <c:v/>
                  </c:pt>
                  <c:pt idx="132">
                    <c:v/>
                  </c:pt>
                  <c:pt idx="133">
                    <c:v/>
                  </c:pt>
                  <c:pt idx="134">
                    <c:v/>
                  </c:pt>
                  <c:pt idx="135">
                    <c:v/>
                  </c:pt>
                  <c:pt idx="136">
                    <c:v/>
                  </c:pt>
                  <c:pt idx="137">
                    <c:v/>
                  </c:pt>
                  <c:pt idx="138">
                    <c:v/>
                  </c:pt>
                  <c:pt idx="139">
                    <c:v/>
                  </c:pt>
                  <c:pt idx="140">
                    <c:v/>
                  </c:pt>
                  <c:pt idx="141">
                    <c:v/>
                  </c:pt>
                  <c:pt idx="142">
                    <c:v/>
                  </c:pt>
                  <c:pt idx="143">
                    <c:v/>
                  </c:pt>
                  <c:pt idx="144">
                    <c:v/>
                  </c:pt>
                  <c:pt idx="145">
                    <c:v/>
                  </c:pt>
                  <c:pt idx="146">
                    <c:v/>
                  </c:pt>
                  <c:pt idx="147">
                    <c:v/>
                  </c:pt>
                  <c:pt idx="148">
                    <c:v/>
                  </c:pt>
                  <c:pt idx="149">
                    <c:v/>
                  </c:pt>
                  <c:pt idx="150">
                    <c:v/>
                  </c:pt>
                  <c:pt idx="151">
                    <c:v/>
                  </c:pt>
                  <c:pt idx="152">
                    <c:v/>
                  </c:pt>
                  <c:pt idx="153">
                    <c:v/>
                  </c:pt>
                  <c:pt idx="154">
                    <c:v/>
                  </c:pt>
                  <c:pt idx="155">
                    <c:v/>
                  </c:pt>
                  <c:pt idx="156">
                    <c:v/>
                  </c:pt>
                  <c:pt idx="157">
                    <c:v/>
                  </c:pt>
                  <c:pt idx="158">
                    <c:v/>
                  </c:pt>
                  <c:pt idx="159">
                    <c:v/>
                  </c:pt>
                  <c:pt idx="160">
                    <c:v/>
                  </c:pt>
                  <c:pt idx="161">
                    <c:v/>
                  </c:pt>
                  <c:pt idx="162">
                    <c:v/>
                  </c:pt>
                  <c:pt idx="163">
                    <c:v/>
                  </c:pt>
                  <c:pt idx="164">
                    <c:v/>
                  </c:pt>
                  <c:pt idx="165">
                    <c:v/>
                  </c:pt>
                  <c:pt idx="166">
                    <c:v/>
                  </c:pt>
                  <c:pt idx="167">
                    <c:v/>
                  </c:pt>
                  <c:pt idx="168">
                    <c:v/>
                  </c:pt>
                  <c:pt idx="169">
                    <c:v/>
                  </c:pt>
                  <c:pt idx="170">
                    <c:v/>
                  </c:pt>
                  <c:pt idx="171">
                    <c:v/>
                  </c:pt>
                  <c:pt idx="172">
                    <c:v/>
                  </c:pt>
                  <c:pt idx="173">
                    <c:v/>
                  </c:pt>
                  <c:pt idx="174">
                    <c:v/>
                  </c:pt>
                  <c:pt idx="175">
                    <c:v/>
                  </c:pt>
                  <c:pt idx="176">
                    <c:v/>
                  </c:pt>
                  <c:pt idx="177">
                    <c:v/>
                  </c:pt>
                  <c:pt idx="178">
                    <c:v/>
                  </c:pt>
                  <c:pt idx="179">
                    <c:v/>
                  </c:pt>
                  <c:pt idx="180">
                    <c:v/>
                  </c:pt>
                  <c:pt idx="181">
                    <c:v/>
                  </c:pt>
                  <c:pt idx="182">
                    <c:v/>
                  </c:pt>
                  <c:pt idx="183">
                    <c:v/>
                  </c:pt>
                  <c:pt idx="184">
                    <c:v/>
                  </c:pt>
                  <c:pt idx="185">
                    <c:v/>
                  </c:pt>
                  <c:pt idx="186">
                    <c:v/>
                  </c:pt>
                  <c:pt idx="187">
                    <c:v/>
                  </c:pt>
                  <c:pt idx="188">
                    <c:v/>
                  </c:pt>
                  <c:pt idx="189">
                    <c:v/>
                  </c:pt>
                  <c:pt idx="190">
                    <c:v/>
                  </c:pt>
                  <c:pt idx="191">
                    <c:v/>
                  </c:pt>
                  <c:pt idx="192">
                    <c:v/>
                  </c:pt>
                  <c:pt idx="193">
                    <c:v/>
                  </c:pt>
                  <c:pt idx="194">
                    <c:v/>
                  </c:pt>
                  <c:pt idx="195">
                    <c:v/>
                  </c:pt>
                  <c:pt idx="196">
                    <c:v/>
                  </c:pt>
                  <c:pt idx="197">
                    <c:v/>
                  </c:pt>
                  <c:pt idx="198">
                    <c:v/>
                  </c:pt>
                  <c:pt idx="199">
                    <c:v/>
                  </c:pt>
                  <c:pt idx="200">
                    <c:v/>
                  </c:pt>
                  <c:pt idx="201">
                    <c:v/>
                  </c:pt>
                  <c:pt idx="202">
                    <c:v/>
                  </c:pt>
                  <c:pt idx="203">
                    <c:v/>
                  </c:pt>
                  <c:pt idx="204">
                    <c:v/>
                  </c:pt>
                  <c:pt idx="205">
                    <c:v/>
                  </c:pt>
                  <c:pt idx="206">
                    <c:v/>
                  </c:pt>
                  <c:pt idx="207">
                    <c:v/>
                  </c:pt>
                  <c:pt idx="208">
                    <c:v/>
                  </c:pt>
                  <c:pt idx="209">
                    <c:v/>
                  </c:pt>
                  <c:pt idx="210">
                    <c:v/>
                  </c:pt>
                  <c:pt idx="211">
                    <c:v/>
                  </c:pt>
                  <c:pt idx="212">
                    <c:v/>
                  </c:pt>
                  <c:pt idx="213">
                    <c:v/>
                  </c:pt>
                  <c:pt idx="214">
                    <c:v/>
                  </c:pt>
                  <c:pt idx="215">
                    <c:v/>
                  </c:pt>
                  <c:pt idx="216">
                    <c:v/>
                  </c:pt>
                  <c:pt idx="217">
                    <c:v/>
                  </c:pt>
                  <c:pt idx="218">
                    <c:v/>
                  </c:pt>
                  <c:pt idx="219">
                    <c:v/>
                  </c:pt>
                  <c:pt idx="220">
                    <c:v/>
                  </c:pt>
                  <c:pt idx="221">
                    <c:v/>
                  </c:pt>
                  <c:pt idx="222">
                    <c:v/>
                  </c:pt>
                  <c:pt idx="223">
                    <c:v/>
                  </c:pt>
                  <c:pt idx="224">
                    <c:v/>
                  </c:pt>
                  <c:pt idx="225">
                    <c:v/>
                  </c:pt>
                  <c:pt idx="226">
                    <c:v/>
                  </c:pt>
                  <c:pt idx="227">
                    <c:v/>
                  </c:pt>
                  <c:pt idx="228">
                    <c:v/>
                  </c:pt>
                  <c:pt idx="229">
                    <c:v/>
                  </c:pt>
                  <c:pt idx="230">
                    <c:v/>
                  </c:pt>
                  <c:pt idx="231">
                    <c:v/>
                  </c:pt>
                  <c:pt idx="232">
                    <c:v/>
                  </c:pt>
                  <c:pt idx="233">
                    <c:v/>
                  </c:pt>
                  <c:pt idx="234">
                    <c:v/>
                  </c:pt>
                  <c:pt idx="235">
                    <c:v/>
                  </c:pt>
                  <c:pt idx="236">
                    <c:v/>
                  </c:pt>
                  <c:pt idx="237">
                    <c:v/>
                  </c:pt>
                  <c:pt idx="238">
                    <c:v/>
                  </c:pt>
                  <c:pt idx="239">
                    <c:v/>
                  </c:pt>
                </c:lvl>
              </c:multiLvlStrCache>
            </c:multiLvlStrRef>
          </c:cat>
          <c:val>
            <c:numRef>
              <c:f>Sheet1!$B$2:$B$241</c:f>
              <c:numCache>
                <c:formatCode>General</c:formatCode>
                <c:ptCount val="240"/>
                <c:pt idx="0">
                  <c:v>0</c:v>
                </c:pt>
                <c:pt idx="1">
                  <c:v>0.25881904510252074</c:v>
                </c:pt>
                <c:pt idx="2">
                  <c:v>0.49999999999999994</c:v>
                </c:pt>
                <c:pt idx="3">
                  <c:v>0.7071067811865475</c:v>
                </c:pt>
                <c:pt idx="4">
                  <c:v>0.8660254037844386</c:v>
                </c:pt>
                <c:pt idx="5">
                  <c:v>0.9659258262890683</c:v>
                </c:pt>
                <c:pt idx="6">
                  <c:v>1</c:v>
                </c:pt>
                <c:pt idx="7">
                  <c:v>0.9659258262890683</c:v>
                </c:pt>
                <c:pt idx="8">
                  <c:v>0.8660254037844387</c:v>
                </c:pt>
                <c:pt idx="9">
                  <c:v>0.7071067811865476</c:v>
                </c:pt>
                <c:pt idx="10">
                  <c:v>0.49999999999999994</c:v>
                </c:pt>
                <c:pt idx="11">
                  <c:v>0.258819045102521</c:v>
                </c:pt>
                <c:pt idx="12">
                  <c:v>1.2246467991473532e-16</c:v>
                </c:pt>
                <c:pt idx="13">
                  <c:v>-0.25881904510252035</c:v>
                </c:pt>
                <c:pt idx="14">
                  <c:v>-0.5000000000000001</c:v>
                </c:pt>
                <c:pt idx="15">
                  <c:v>-0.7071067811865475</c:v>
                </c:pt>
                <c:pt idx="16">
                  <c:v>-0.8660254037844385</c:v>
                </c:pt>
                <c:pt idx="17">
                  <c:v>-0.9659258262890683</c:v>
                </c:pt>
                <c:pt idx="18">
                  <c:v>-1</c:v>
                </c:pt>
                <c:pt idx="19">
                  <c:v>-0.9659258262890684</c:v>
                </c:pt>
                <c:pt idx="20">
                  <c:v>-0.8660254037844386</c:v>
                </c:pt>
                <c:pt idx="21">
                  <c:v>-0.7071067811865477</c:v>
                </c:pt>
                <c:pt idx="22">
                  <c:v>-0.5000000000000004</c:v>
                </c:pt>
                <c:pt idx="23">
                  <c:v>-0.2588190451025207</c:v>
                </c:pt>
                <c:pt idx="24">
                  <c:v>-2.4492935982947064e-16</c:v>
                </c:pt>
                <c:pt idx="25">
                  <c:v>0.2588190451025211</c:v>
                </c:pt>
                <c:pt idx="26">
                  <c:v>0.4999999999999993</c:v>
                </c:pt>
                <c:pt idx="27">
                  <c:v>0.7071067811865474</c:v>
                </c:pt>
                <c:pt idx="28">
                  <c:v>0.8660254037844388</c:v>
                </c:pt>
                <c:pt idx="29">
                  <c:v>0.9659258262890681</c:v>
                </c:pt>
                <c:pt idx="30">
                  <c:v>1</c:v>
                </c:pt>
                <c:pt idx="31">
                  <c:v>0.9659258262890684</c:v>
                </c:pt>
                <c:pt idx="32">
                  <c:v>0.8660254037844392</c:v>
                </c:pt>
                <c:pt idx="33">
                  <c:v>0.7071067811865483</c:v>
                </c:pt>
                <c:pt idx="34">
                  <c:v>0.4999999999999998</c:v>
                </c:pt>
                <c:pt idx="35">
                  <c:v>0.2588190451025208</c:v>
                </c:pt>
                <c:pt idx="36">
                  <c:v>3.6739403974420594e-16</c:v>
                </c:pt>
                <c:pt idx="37">
                  <c:v>-0.25881904510252013</c:v>
                </c:pt>
                <c:pt idx="38">
                  <c:v>-0.49999999999999917</c:v>
                </c:pt>
                <c:pt idx="39">
                  <c:v>-0.7071067811865479</c:v>
                </c:pt>
                <c:pt idx="40">
                  <c:v>-0.8660254037844387</c:v>
                </c:pt>
                <c:pt idx="41">
                  <c:v>-0.9659258262890682</c:v>
                </c:pt>
                <c:pt idx="42">
                  <c:v>-1</c:v>
                </c:pt>
                <c:pt idx="43">
                  <c:v>-0.9659258262890684</c:v>
                </c:pt>
                <c:pt idx="44">
                  <c:v>-0.8660254037844392</c:v>
                </c:pt>
                <c:pt idx="45">
                  <c:v>-0.7071067811865485</c:v>
                </c:pt>
                <c:pt idx="46">
                  <c:v>-0.4999999999999999</c:v>
                </c:pt>
                <c:pt idx="47">
                  <c:v>-0.25881904510252096</c:v>
                </c:pt>
                <c:pt idx="48">
                  <c:v>-4.898587196589413e-16</c:v>
                </c:pt>
                <c:pt idx="49">
                  <c:v>0.25881904510252</c:v>
                </c:pt>
                <c:pt idx="50">
                  <c:v>0.5000000000000006</c:v>
                </c:pt>
                <c:pt idx="51">
                  <c:v>0.7071067811865478</c:v>
                </c:pt>
                <c:pt idx="52">
                  <c:v>0.8660254037844378</c:v>
                </c:pt>
                <c:pt idx="53">
                  <c:v>0.9659258262890682</c:v>
                </c:pt>
                <c:pt idx="54">
                  <c:v>1</c:v>
                </c:pt>
                <c:pt idx="55">
                  <c:v>0.9659258262890685</c:v>
                </c:pt>
                <c:pt idx="56">
                  <c:v>0.8660254037844384</c:v>
                </c:pt>
                <c:pt idx="57">
                  <c:v>0.7071067811865486</c:v>
                </c:pt>
                <c:pt idx="58">
                  <c:v>0.5000000000000016</c:v>
                </c:pt>
                <c:pt idx="59">
                  <c:v>0.2588190451025211</c:v>
                </c:pt>
                <c:pt idx="60">
                  <c:v>6.123233995736766e-16</c:v>
                </c:pt>
                <c:pt idx="61">
                  <c:v>-0.25881904510251985</c:v>
                </c:pt>
                <c:pt idx="62">
                  <c:v>-0.49999999999999895</c:v>
                </c:pt>
                <c:pt idx="63">
                  <c:v>-0.7071067811865477</c:v>
                </c:pt>
                <c:pt idx="64">
                  <c:v>-0.8660254037844377</c:v>
                </c:pt>
                <c:pt idx="65">
                  <c:v>-0.9659258262890682</c:v>
                </c:pt>
                <c:pt idx="66">
                  <c:v>-1</c:v>
                </c:pt>
                <c:pt idx="67">
                  <c:v>-0.9659258262890685</c:v>
                </c:pt>
                <c:pt idx="68">
                  <c:v>-0.8660254037844384</c:v>
                </c:pt>
                <c:pt idx="69">
                  <c:v>-0.7071067811865487</c:v>
                </c:pt>
                <c:pt idx="70">
                  <c:v>-0.5000000000000001</c:v>
                </c:pt>
                <c:pt idx="71">
                  <c:v>-0.25881904510251946</c:v>
                </c:pt>
                <c:pt idx="72">
                  <c:v>-7.347880794884119e-16</c:v>
                </c:pt>
                <c:pt idx="73">
                  <c:v>0.258819045102518</c:v>
                </c:pt>
                <c:pt idx="74">
                  <c:v>0.49999999999999883</c:v>
                </c:pt>
                <c:pt idx="75">
                  <c:v>0.7071067811865477</c:v>
                </c:pt>
                <c:pt idx="76">
                  <c:v>0.8660254037844377</c:v>
                </c:pt>
                <c:pt idx="77">
                  <c:v>0.9659258262890682</c:v>
                </c:pt>
                <c:pt idx="78">
                  <c:v>1</c:v>
                </c:pt>
                <c:pt idx="79">
                  <c:v>0.9659258262890685</c:v>
                </c:pt>
                <c:pt idx="80">
                  <c:v>0.8660254037844385</c:v>
                </c:pt>
                <c:pt idx="81">
                  <c:v>0.7071067811865488</c:v>
                </c:pt>
                <c:pt idx="82">
                  <c:v>0.5000000000000002</c:v>
                </c:pt>
                <c:pt idx="83">
                  <c:v>0.2588190451025196</c:v>
                </c:pt>
                <c:pt idx="84">
                  <c:v>8.572527594031472e-16</c:v>
                </c:pt>
                <c:pt idx="85">
                  <c:v>-0.2588190451025179</c:v>
                </c:pt>
                <c:pt idx="86">
                  <c:v>-0.4999999999999987</c:v>
                </c:pt>
                <c:pt idx="87">
                  <c:v>-0.7071067811865476</c:v>
                </c:pt>
                <c:pt idx="88">
                  <c:v>-0.8660254037844376</c:v>
                </c:pt>
                <c:pt idx="89">
                  <c:v>-0.9659258262890681</c:v>
                </c:pt>
                <c:pt idx="90">
                  <c:v>-1</c:v>
                </c:pt>
                <c:pt idx="91">
                  <c:v>-0.9659258262890686</c:v>
                </c:pt>
                <c:pt idx="92">
                  <c:v>-0.8660254037844385</c:v>
                </c:pt>
                <c:pt idx="93">
                  <c:v>-0.7071067811865488</c:v>
                </c:pt>
                <c:pt idx="94">
                  <c:v>-0.5000000000000003</c:v>
                </c:pt>
                <c:pt idx="95">
                  <c:v>-0.2588190451025197</c:v>
                </c:pt>
                <c:pt idx="96">
                  <c:v>-9.797174393178826e-16</c:v>
                </c:pt>
                <c:pt idx="97">
                  <c:v>0.25881904510252124</c:v>
                </c:pt>
                <c:pt idx="98">
                  <c:v>0.4999999999999986</c:v>
                </c:pt>
                <c:pt idx="99">
                  <c:v>0.7071067811865475</c:v>
                </c:pt>
                <c:pt idx="100">
                  <c:v>0.8660254037844393</c:v>
                </c:pt>
                <c:pt idx="101">
                  <c:v>0.9659258262890672</c:v>
                </c:pt>
                <c:pt idx="102">
                  <c:v>1</c:v>
                </c:pt>
                <c:pt idx="103">
                  <c:v>0.9659258262890678</c:v>
                </c:pt>
                <c:pt idx="104">
                  <c:v>0.8660254037844404</c:v>
                </c:pt>
                <c:pt idx="105">
                  <c:v>0.7071067811865489</c:v>
                </c:pt>
                <c:pt idx="106">
                  <c:v>0.5000000000000004</c:v>
                </c:pt>
                <c:pt idx="107">
                  <c:v>0.25881904510252324</c:v>
                </c:pt>
                <c:pt idx="108">
                  <c:v>1.102182119232618e-15</c:v>
                </c:pt>
                <c:pt idx="109">
                  <c:v>-0.25881904510252113</c:v>
                </c:pt>
                <c:pt idx="110">
                  <c:v>-0.4999999999999985</c:v>
                </c:pt>
                <c:pt idx="111">
                  <c:v>-0.7071067811865474</c:v>
                </c:pt>
                <c:pt idx="112">
                  <c:v>-0.8660254037844393</c:v>
                </c:pt>
                <c:pt idx="113">
                  <c:v>-0.9659258262890671</c:v>
                </c:pt>
                <c:pt idx="114">
                  <c:v>-1</c:v>
                </c:pt>
                <c:pt idx="115">
                  <c:v>-0.9659258262890678</c:v>
                </c:pt>
                <c:pt idx="116">
                  <c:v>-0.8660254037844404</c:v>
                </c:pt>
                <c:pt idx="117">
                  <c:v>-0.707106781186549</c:v>
                </c:pt>
                <c:pt idx="118">
                  <c:v>-0.5000000000000006</c:v>
                </c:pt>
                <c:pt idx="119">
                  <c:v>-0.25881904510252335</c:v>
                </c:pt>
                <c:pt idx="120">
                  <c:v>-6.735557395310443e-16</c:v>
                </c:pt>
                <c:pt idx="121">
                  <c:v>0.14235047480638657</c:v>
                </c:pt>
                <c:pt idx="122">
                  <c:v>0.27499999999999913</c:v>
                </c:pt>
                <c:pt idx="123">
                  <c:v>0.38890872965259965</c:v>
                </c:pt>
                <c:pt idx="124">
                  <c:v>0.4763139720814406</c:v>
                </c:pt>
                <c:pt idx="125">
                  <c:v>0.5312592044589874</c:v>
                </c:pt>
                <c:pt idx="126">
                  <c:v>0.55</c:v>
                </c:pt>
                <c:pt idx="127">
                  <c:v>0.5312592044589873</c:v>
                </c:pt>
                <c:pt idx="128">
                  <c:v>0.4763139720814423</c:v>
                </c:pt>
                <c:pt idx="129">
                  <c:v>0.38890872965260204</c:v>
                </c:pt>
                <c:pt idx="130">
                  <c:v>0.2750000000000004</c:v>
                </c:pt>
                <c:pt idx="131">
                  <c:v>0.14235047480638982</c:v>
                </c:pt>
                <c:pt idx="132">
                  <c:v>2.6949038368244244e-15</c:v>
                </c:pt>
                <c:pt idx="133">
                  <c:v>-0.14235047480638838</c:v>
                </c:pt>
                <c:pt idx="134">
                  <c:v>-0.2749999999999991</c:v>
                </c:pt>
                <c:pt idx="135">
                  <c:v>-0.3889087296526009</c:v>
                </c:pt>
                <c:pt idx="136">
                  <c:v>-0.47631397208144155</c:v>
                </c:pt>
                <c:pt idx="137">
                  <c:v>-0.5312592044589869</c:v>
                </c:pt>
                <c:pt idx="138">
                  <c:v>-0.55</c:v>
                </c:pt>
                <c:pt idx="139">
                  <c:v>-0.5312592044589879</c:v>
                </c:pt>
                <c:pt idx="140">
                  <c:v>-0.4763139720814414</c:v>
                </c:pt>
                <c:pt idx="141">
                  <c:v>-0.3889087296526007</c:v>
                </c:pt>
                <c:pt idx="142">
                  <c:v>-0.27499999999999875</c:v>
                </c:pt>
                <c:pt idx="143">
                  <c:v>-0.14235047480638802</c:v>
                </c:pt>
                <c:pt idx="144">
                  <c:v>-8.082668874372531e-16</c:v>
                </c:pt>
                <c:pt idx="145">
                  <c:v>0.1423504748063864</c:v>
                </c:pt>
                <c:pt idx="146">
                  <c:v>0.27499999999999736</c:v>
                </c:pt>
                <c:pt idx="147">
                  <c:v>0.38890872965259954</c:v>
                </c:pt>
                <c:pt idx="148">
                  <c:v>0.47631397208144055</c:v>
                </c:pt>
                <c:pt idx="149">
                  <c:v>0.5312592044589874</c:v>
                </c:pt>
                <c:pt idx="150">
                  <c:v>0.55</c:v>
                </c:pt>
                <c:pt idx="151">
                  <c:v>0.5312592044589873</c:v>
                </c:pt>
                <c:pt idx="152">
                  <c:v>0.4763139720814424</c:v>
                </c:pt>
                <c:pt idx="153">
                  <c:v>0.3889087296526021</c:v>
                </c:pt>
                <c:pt idx="154">
                  <c:v>0.2750000000000005</c:v>
                </c:pt>
                <c:pt idx="155">
                  <c:v>0.14235047480638996</c:v>
                </c:pt>
                <c:pt idx="156">
                  <c:v>-1.078370061949918e-15</c:v>
                </c:pt>
                <c:pt idx="157">
                  <c:v>-0.14235047480638824</c:v>
                </c:pt>
                <c:pt idx="158">
                  <c:v>-0.27499999999999897</c:v>
                </c:pt>
                <c:pt idx="159">
                  <c:v>-0.38890872965260087</c:v>
                </c:pt>
                <c:pt idx="160">
                  <c:v>-0.4763139720814415</c:v>
                </c:pt>
                <c:pt idx="161">
                  <c:v>-0.5312592044589869</c:v>
                </c:pt>
                <c:pt idx="162">
                  <c:v>-0.55</c:v>
                </c:pt>
                <c:pt idx="163">
                  <c:v>-0.5312592044589879</c:v>
                </c:pt>
                <c:pt idx="164">
                  <c:v>-0.47631397208144144</c:v>
                </c:pt>
                <c:pt idx="165">
                  <c:v>-0.38890872965260076</c:v>
                </c:pt>
                <c:pt idx="166">
                  <c:v>-0.27499999999999886</c:v>
                </c:pt>
                <c:pt idx="167">
                  <c:v>-0.14235047480638813</c:v>
                </c:pt>
                <c:pt idx="168">
                  <c:v>-9.429780353434621e-16</c:v>
                </c:pt>
                <c:pt idx="169">
                  <c:v>0.1423504748063863</c:v>
                </c:pt>
                <c:pt idx="170">
                  <c:v>0.2749999999999972</c:v>
                </c:pt>
                <c:pt idx="171">
                  <c:v>0.3889087296525994</c:v>
                </c:pt>
                <c:pt idx="172">
                  <c:v>0.4763139720814405</c:v>
                </c:pt>
                <c:pt idx="173">
                  <c:v>0.5312592044589873</c:v>
                </c:pt>
                <c:pt idx="174">
                  <c:v>0.55</c:v>
                </c:pt>
                <c:pt idx="175">
                  <c:v>0.5312592044589873</c:v>
                </c:pt>
                <c:pt idx="176">
                  <c:v>0.47631397208144244</c:v>
                </c:pt>
                <c:pt idx="177">
                  <c:v>0.38890872965260226</c:v>
                </c:pt>
                <c:pt idx="178">
                  <c:v>0.27500000000000063</c:v>
                </c:pt>
                <c:pt idx="179">
                  <c:v>0.14235047480639007</c:v>
                </c:pt>
                <c:pt idx="180">
                  <c:v>2.9643261326368422e-15</c:v>
                </c:pt>
                <c:pt idx="181">
                  <c:v>-0.14235047480638813</c:v>
                </c:pt>
                <c:pt idx="182">
                  <c:v>-0.27499999999999886</c:v>
                </c:pt>
                <c:pt idx="183">
                  <c:v>-0.38890872965260076</c:v>
                </c:pt>
                <c:pt idx="184">
                  <c:v>-0.47631397208144144</c:v>
                </c:pt>
                <c:pt idx="185">
                  <c:v>-0.5312592044589869</c:v>
                </c:pt>
                <c:pt idx="186">
                  <c:v>-0.55</c:v>
                </c:pt>
                <c:pt idx="187">
                  <c:v>-0.5312592044589879</c:v>
                </c:pt>
                <c:pt idx="188">
                  <c:v>-0.4763139720814415</c:v>
                </c:pt>
                <c:pt idx="189">
                  <c:v>-0.38890872965260087</c:v>
                </c:pt>
                <c:pt idx="190">
                  <c:v>-0.27499999999999897</c:v>
                </c:pt>
                <c:pt idx="191">
                  <c:v>-0.14235047480638824</c:v>
                </c:pt>
                <c:pt idx="192">
                  <c:v>-1.077689183249671e-15</c:v>
                </c:pt>
                <c:pt idx="193">
                  <c:v>0.14235047480638238</c:v>
                </c:pt>
                <c:pt idx="194">
                  <c:v>0.2750000000000005</c:v>
                </c:pt>
                <c:pt idx="195">
                  <c:v>0.38890872965259937</c:v>
                </c:pt>
                <c:pt idx="196">
                  <c:v>0.4763139720814404</c:v>
                </c:pt>
                <c:pt idx="197">
                  <c:v>0.5312592044589873</c:v>
                </c:pt>
                <c:pt idx="198">
                  <c:v>0.55</c:v>
                </c:pt>
                <c:pt idx="199">
                  <c:v>0.5312592044589884</c:v>
                </c:pt>
                <c:pt idx="200">
                  <c:v>0.47631397208144055</c:v>
                </c:pt>
                <c:pt idx="201">
                  <c:v>0.3889087296526023</c:v>
                </c:pt>
                <c:pt idx="202">
                  <c:v>0.27500000000000413</c:v>
                </c:pt>
                <c:pt idx="203">
                  <c:v>0.1423504748063864</c:v>
                </c:pt>
                <c:pt idx="204">
                  <c:v>-8.089477661375003e-16</c:v>
                </c:pt>
                <c:pt idx="205">
                  <c:v>-0.14235047480638421</c:v>
                </c:pt>
                <c:pt idx="206">
                  <c:v>-0.2750000000000021</c:v>
                </c:pt>
                <c:pt idx="207">
                  <c:v>-0.3889087296526007</c:v>
                </c:pt>
                <c:pt idx="208">
                  <c:v>-0.47631397208143944</c:v>
                </c:pt>
                <c:pt idx="209">
                  <c:v>-0.5312592044589879</c:v>
                </c:pt>
                <c:pt idx="210">
                  <c:v>-0.55</c:v>
                </c:pt>
                <c:pt idx="211">
                  <c:v>-0.5312592044589879</c:v>
                </c:pt>
                <c:pt idx="212">
                  <c:v>-0.47631397208144155</c:v>
                </c:pt>
                <c:pt idx="213">
                  <c:v>-0.3889087296526009</c:v>
                </c:pt>
                <c:pt idx="214">
                  <c:v>-0.27500000000000246</c:v>
                </c:pt>
                <c:pt idx="215">
                  <c:v>-0.14235047480638463</c:v>
                </c:pt>
                <c:pt idx="216">
                  <c:v>-1.2124003311558797e-15</c:v>
                </c:pt>
                <c:pt idx="217">
                  <c:v>0.14235047480638227</c:v>
                </c:pt>
                <c:pt idx="218">
                  <c:v>0.2750000000000004</c:v>
                </c:pt>
                <c:pt idx="219">
                  <c:v>0.38890872965259926</c:v>
                </c:pt>
                <c:pt idx="220">
                  <c:v>0.47631397208144033</c:v>
                </c:pt>
                <c:pt idx="221">
                  <c:v>0.5312592044589873</c:v>
                </c:pt>
                <c:pt idx="222">
                  <c:v>0.55</c:v>
                </c:pt>
                <c:pt idx="223">
                  <c:v>0.5312592044589884</c:v>
                </c:pt>
                <c:pt idx="224">
                  <c:v>0.4763139720814406</c:v>
                </c:pt>
                <c:pt idx="225">
                  <c:v>0.3889087296526024</c:v>
                </c:pt>
                <c:pt idx="226">
                  <c:v>0.27500000000000424</c:v>
                </c:pt>
                <c:pt idx="227">
                  <c:v>0.14235047480638657</c:v>
                </c:pt>
                <c:pt idx="228">
                  <c:v>3.2337484284492596e-15</c:v>
                </c:pt>
                <c:pt idx="229">
                  <c:v>-0.1423504748063841</c:v>
                </c:pt>
                <c:pt idx="230">
                  <c:v>-0.27500000000000197</c:v>
                </c:pt>
                <c:pt idx="231">
                  <c:v>-0.3889087296526006</c:v>
                </c:pt>
                <c:pt idx="232">
                  <c:v>-0.4763139720814394</c:v>
                </c:pt>
                <c:pt idx="233">
                  <c:v>-0.5312592044589878</c:v>
                </c:pt>
                <c:pt idx="234">
                  <c:v>-0.55</c:v>
                </c:pt>
                <c:pt idx="235">
                  <c:v>-0.531259204458988</c:v>
                </c:pt>
                <c:pt idx="236">
                  <c:v>-0.4763139720814416</c:v>
                </c:pt>
                <c:pt idx="237">
                  <c:v>-0.3889087296526011</c:v>
                </c:pt>
                <c:pt idx="238">
                  <c:v>-0.2750000000000026</c:v>
                </c:pt>
                <c:pt idx="239">
                  <c:v>-0.14235047480638474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전류</c:v>
                </c:pt>
              </c:strCache>
            </c:strRef>
          </c:tx>
          <c:spPr>
            <a:solidFill>
              <a:srgbClr val="F5A623"/>
            </a:solidFill>
            <a:ln w="25400" cap="flat">
              <a:solidFill>
                <a:srgbClr val="F5A623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F5A623"/>
              </a:solidFill>
              <a:ln w="9525" cap="flat">
                <a:solidFill>
                  <a:srgbClr val="F5A62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Sheet1!$A$2:$A$241</c:f>
              <c:multiLvlStrCache>
                <c:ptCount val="240"/>
                <c:lvl>
                  <c:pt idx="0">
                    <c:v/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/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/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/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/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/>
                  </c:pt>
                  <c:pt idx="61">
                    <c:v/>
                  </c:pt>
                  <c:pt idx="62">
                    <c:v/>
                  </c:pt>
                  <c:pt idx="63">
                    <c:v/>
                  </c:pt>
                  <c:pt idx="64">
                    <c:v/>
                  </c:pt>
                  <c:pt idx="65">
                    <c:v/>
                  </c:pt>
                  <c:pt idx="66">
                    <c:v/>
                  </c:pt>
                  <c:pt idx="67">
                    <c:v/>
                  </c:pt>
                  <c:pt idx="68">
                    <c:v/>
                  </c:pt>
                  <c:pt idx="69">
                    <c:v/>
                  </c:pt>
                  <c:pt idx="70">
                    <c:v/>
                  </c:pt>
                  <c:pt idx="71">
                    <c:v/>
                  </c:pt>
                  <c:pt idx="72">
                    <c:v/>
                  </c:pt>
                  <c:pt idx="73">
                    <c:v/>
                  </c:pt>
                  <c:pt idx="74">
                    <c:v/>
                  </c:pt>
                  <c:pt idx="75">
                    <c:v/>
                  </c:pt>
                  <c:pt idx="76">
                    <c:v/>
                  </c:pt>
                  <c:pt idx="77">
                    <c:v/>
                  </c:pt>
                  <c:pt idx="78">
                    <c:v/>
                  </c:pt>
                  <c:pt idx="79">
                    <c:v/>
                  </c:pt>
                  <c:pt idx="80">
                    <c:v/>
                  </c:pt>
                  <c:pt idx="81">
                    <c:v/>
                  </c:pt>
                  <c:pt idx="82">
                    <c:v/>
                  </c:pt>
                  <c:pt idx="83">
                    <c:v/>
                  </c:pt>
                  <c:pt idx="84">
                    <c:v/>
                  </c:pt>
                  <c:pt idx="85">
                    <c:v/>
                  </c:pt>
                  <c:pt idx="86">
                    <c:v/>
                  </c:pt>
                  <c:pt idx="87">
                    <c:v/>
                  </c:pt>
                  <c:pt idx="88">
                    <c:v/>
                  </c:pt>
                  <c:pt idx="89">
                    <c:v/>
                  </c:pt>
                  <c:pt idx="90">
                    <c:v/>
                  </c:pt>
                  <c:pt idx="91">
                    <c:v/>
                  </c:pt>
                  <c:pt idx="92">
                    <c:v/>
                  </c:pt>
                  <c:pt idx="93">
                    <c:v/>
                  </c:pt>
                  <c:pt idx="94">
                    <c:v/>
                  </c:pt>
                  <c:pt idx="95">
                    <c:v/>
                  </c:pt>
                  <c:pt idx="96">
                    <c:v/>
                  </c:pt>
                  <c:pt idx="97">
                    <c:v/>
                  </c:pt>
                  <c:pt idx="98">
                    <c:v/>
                  </c:pt>
                  <c:pt idx="99">
                    <c:v/>
                  </c:pt>
                  <c:pt idx="100">
                    <c:v/>
                  </c:pt>
                  <c:pt idx="101">
                    <c:v/>
                  </c:pt>
                  <c:pt idx="102">
                    <c:v/>
                  </c:pt>
                  <c:pt idx="103">
                    <c:v/>
                  </c:pt>
                  <c:pt idx="104">
                    <c:v/>
                  </c:pt>
                  <c:pt idx="105">
                    <c:v/>
                  </c:pt>
                  <c:pt idx="106">
                    <c:v/>
                  </c:pt>
                  <c:pt idx="107">
                    <c:v/>
                  </c:pt>
                  <c:pt idx="108">
                    <c:v/>
                  </c:pt>
                  <c:pt idx="109">
                    <c:v/>
                  </c:pt>
                  <c:pt idx="110">
                    <c:v/>
                  </c:pt>
                  <c:pt idx="111">
                    <c:v/>
                  </c:pt>
                  <c:pt idx="112">
                    <c:v/>
                  </c:pt>
                  <c:pt idx="113">
                    <c:v/>
                  </c:pt>
                  <c:pt idx="114">
                    <c:v/>
                  </c:pt>
                  <c:pt idx="115">
                    <c:v/>
                  </c:pt>
                  <c:pt idx="116">
                    <c:v/>
                  </c:pt>
                  <c:pt idx="117">
                    <c:v/>
                  </c:pt>
                  <c:pt idx="118">
                    <c:v/>
                  </c:pt>
                  <c:pt idx="119">
                    <c:v/>
                  </c:pt>
                  <c:pt idx="120">
                    <c:v/>
                  </c:pt>
                  <c:pt idx="121">
                    <c:v/>
                  </c:pt>
                  <c:pt idx="122">
                    <c:v/>
                  </c:pt>
                  <c:pt idx="123">
                    <c:v/>
                  </c:pt>
                  <c:pt idx="124">
                    <c:v/>
                  </c:pt>
                  <c:pt idx="125">
                    <c:v/>
                  </c:pt>
                  <c:pt idx="126">
                    <c:v/>
                  </c:pt>
                  <c:pt idx="127">
                    <c:v/>
                  </c:pt>
                  <c:pt idx="128">
                    <c:v/>
                  </c:pt>
                  <c:pt idx="129">
                    <c:v/>
                  </c:pt>
                  <c:pt idx="130">
                    <c:v/>
                  </c:pt>
                  <c:pt idx="131">
                    <c:v/>
                  </c:pt>
                  <c:pt idx="132">
                    <c:v/>
                  </c:pt>
                  <c:pt idx="133">
                    <c:v/>
                  </c:pt>
                  <c:pt idx="134">
                    <c:v/>
                  </c:pt>
                  <c:pt idx="135">
                    <c:v/>
                  </c:pt>
                  <c:pt idx="136">
                    <c:v/>
                  </c:pt>
                  <c:pt idx="137">
                    <c:v/>
                  </c:pt>
                  <c:pt idx="138">
                    <c:v/>
                  </c:pt>
                  <c:pt idx="139">
                    <c:v/>
                  </c:pt>
                  <c:pt idx="140">
                    <c:v/>
                  </c:pt>
                  <c:pt idx="141">
                    <c:v/>
                  </c:pt>
                  <c:pt idx="142">
                    <c:v/>
                  </c:pt>
                  <c:pt idx="143">
                    <c:v/>
                  </c:pt>
                  <c:pt idx="144">
                    <c:v/>
                  </c:pt>
                  <c:pt idx="145">
                    <c:v/>
                  </c:pt>
                  <c:pt idx="146">
                    <c:v/>
                  </c:pt>
                  <c:pt idx="147">
                    <c:v/>
                  </c:pt>
                  <c:pt idx="148">
                    <c:v/>
                  </c:pt>
                  <c:pt idx="149">
                    <c:v/>
                  </c:pt>
                  <c:pt idx="150">
                    <c:v/>
                  </c:pt>
                  <c:pt idx="151">
                    <c:v/>
                  </c:pt>
                  <c:pt idx="152">
                    <c:v/>
                  </c:pt>
                  <c:pt idx="153">
                    <c:v/>
                  </c:pt>
                  <c:pt idx="154">
                    <c:v/>
                  </c:pt>
                  <c:pt idx="155">
                    <c:v/>
                  </c:pt>
                  <c:pt idx="156">
                    <c:v/>
                  </c:pt>
                  <c:pt idx="157">
                    <c:v/>
                  </c:pt>
                  <c:pt idx="158">
                    <c:v/>
                  </c:pt>
                  <c:pt idx="159">
                    <c:v/>
                  </c:pt>
                  <c:pt idx="160">
                    <c:v/>
                  </c:pt>
                  <c:pt idx="161">
                    <c:v/>
                  </c:pt>
                  <c:pt idx="162">
                    <c:v/>
                  </c:pt>
                  <c:pt idx="163">
                    <c:v/>
                  </c:pt>
                  <c:pt idx="164">
                    <c:v/>
                  </c:pt>
                  <c:pt idx="165">
                    <c:v/>
                  </c:pt>
                  <c:pt idx="166">
                    <c:v/>
                  </c:pt>
                  <c:pt idx="167">
                    <c:v/>
                  </c:pt>
                  <c:pt idx="168">
                    <c:v/>
                  </c:pt>
                  <c:pt idx="169">
                    <c:v/>
                  </c:pt>
                  <c:pt idx="170">
                    <c:v/>
                  </c:pt>
                  <c:pt idx="171">
                    <c:v/>
                  </c:pt>
                  <c:pt idx="172">
                    <c:v/>
                  </c:pt>
                  <c:pt idx="173">
                    <c:v/>
                  </c:pt>
                  <c:pt idx="174">
                    <c:v/>
                  </c:pt>
                  <c:pt idx="175">
                    <c:v/>
                  </c:pt>
                  <c:pt idx="176">
                    <c:v/>
                  </c:pt>
                  <c:pt idx="177">
                    <c:v/>
                  </c:pt>
                  <c:pt idx="178">
                    <c:v/>
                  </c:pt>
                  <c:pt idx="179">
                    <c:v/>
                  </c:pt>
                  <c:pt idx="180">
                    <c:v/>
                  </c:pt>
                  <c:pt idx="181">
                    <c:v/>
                  </c:pt>
                  <c:pt idx="182">
                    <c:v/>
                  </c:pt>
                  <c:pt idx="183">
                    <c:v/>
                  </c:pt>
                  <c:pt idx="184">
                    <c:v/>
                  </c:pt>
                  <c:pt idx="185">
                    <c:v/>
                  </c:pt>
                  <c:pt idx="186">
                    <c:v/>
                  </c:pt>
                  <c:pt idx="187">
                    <c:v/>
                  </c:pt>
                  <c:pt idx="188">
                    <c:v/>
                  </c:pt>
                  <c:pt idx="189">
                    <c:v/>
                  </c:pt>
                  <c:pt idx="190">
                    <c:v/>
                  </c:pt>
                  <c:pt idx="191">
                    <c:v/>
                  </c:pt>
                  <c:pt idx="192">
                    <c:v/>
                  </c:pt>
                  <c:pt idx="193">
                    <c:v/>
                  </c:pt>
                  <c:pt idx="194">
                    <c:v/>
                  </c:pt>
                  <c:pt idx="195">
                    <c:v/>
                  </c:pt>
                  <c:pt idx="196">
                    <c:v/>
                  </c:pt>
                  <c:pt idx="197">
                    <c:v/>
                  </c:pt>
                  <c:pt idx="198">
                    <c:v/>
                  </c:pt>
                  <c:pt idx="199">
                    <c:v/>
                  </c:pt>
                  <c:pt idx="200">
                    <c:v/>
                  </c:pt>
                  <c:pt idx="201">
                    <c:v/>
                  </c:pt>
                  <c:pt idx="202">
                    <c:v/>
                  </c:pt>
                  <c:pt idx="203">
                    <c:v/>
                  </c:pt>
                  <c:pt idx="204">
                    <c:v/>
                  </c:pt>
                  <c:pt idx="205">
                    <c:v/>
                  </c:pt>
                  <c:pt idx="206">
                    <c:v/>
                  </c:pt>
                  <c:pt idx="207">
                    <c:v/>
                  </c:pt>
                  <c:pt idx="208">
                    <c:v/>
                  </c:pt>
                  <c:pt idx="209">
                    <c:v/>
                  </c:pt>
                  <c:pt idx="210">
                    <c:v/>
                  </c:pt>
                  <c:pt idx="211">
                    <c:v/>
                  </c:pt>
                  <c:pt idx="212">
                    <c:v/>
                  </c:pt>
                  <c:pt idx="213">
                    <c:v/>
                  </c:pt>
                  <c:pt idx="214">
                    <c:v/>
                  </c:pt>
                  <c:pt idx="215">
                    <c:v/>
                  </c:pt>
                  <c:pt idx="216">
                    <c:v/>
                  </c:pt>
                  <c:pt idx="217">
                    <c:v/>
                  </c:pt>
                  <c:pt idx="218">
                    <c:v/>
                  </c:pt>
                  <c:pt idx="219">
                    <c:v/>
                  </c:pt>
                  <c:pt idx="220">
                    <c:v/>
                  </c:pt>
                  <c:pt idx="221">
                    <c:v/>
                  </c:pt>
                  <c:pt idx="222">
                    <c:v/>
                  </c:pt>
                  <c:pt idx="223">
                    <c:v/>
                  </c:pt>
                  <c:pt idx="224">
                    <c:v/>
                  </c:pt>
                  <c:pt idx="225">
                    <c:v/>
                  </c:pt>
                  <c:pt idx="226">
                    <c:v/>
                  </c:pt>
                  <c:pt idx="227">
                    <c:v/>
                  </c:pt>
                  <c:pt idx="228">
                    <c:v/>
                  </c:pt>
                  <c:pt idx="229">
                    <c:v/>
                  </c:pt>
                  <c:pt idx="230">
                    <c:v/>
                  </c:pt>
                  <c:pt idx="231">
                    <c:v/>
                  </c:pt>
                  <c:pt idx="232">
                    <c:v/>
                  </c:pt>
                  <c:pt idx="233">
                    <c:v/>
                  </c:pt>
                  <c:pt idx="234">
                    <c:v/>
                  </c:pt>
                  <c:pt idx="235">
                    <c:v/>
                  </c:pt>
                  <c:pt idx="236">
                    <c:v/>
                  </c:pt>
                  <c:pt idx="237">
                    <c:v/>
                  </c:pt>
                  <c:pt idx="238">
                    <c:v/>
                  </c:pt>
                  <c:pt idx="239">
                    <c:v/>
                  </c:pt>
                </c:lvl>
              </c:multiLvlStrCache>
            </c:multiLvlStrRef>
          </c:cat>
          <c:val>
            <c:numRef>
              <c:f>Sheet1!$C$2:$C$241</c:f>
              <c:numCache>
                <c:formatCode>General</c:formatCode>
                <c:ptCount val="240"/>
                <c:pt idx="0">
                  <c:v>-0.479425538604203</c:v>
                </c:pt>
                <c:pt idx="1">
                  <c:v>-0.23595442885325632</c:v>
                </c:pt>
                <c:pt idx="2">
                  <c:v>0.023596585290909418</c:v>
                </c:pt>
                <c:pt idx="3">
                  <c:v>0.2815395311427007</c:v>
                </c:pt>
                <c:pt idx="4">
                  <c:v>0.5202960232131906</c:v>
                </c:pt>
                <c:pt idx="5">
                  <c:v>0.7235952011315342</c:v>
                </c:pt>
                <c:pt idx="6">
                  <c:v>0.8775825618903726</c:v>
                </c:pt>
                <c:pt idx="7">
                  <c:v>0.9717641213301372</c:v>
                </c:pt>
                <c:pt idx="8">
                  <c:v>0.9997215618173937</c:v>
                </c:pt>
                <c:pt idx="9">
                  <c:v>0.9595496299847904</c:v>
                </c:pt>
                <c:pt idx="10">
                  <c:v>0.8539859765994632</c:v>
                </c:pt>
                <c:pt idx="11">
                  <c:v>0.6902245901874366</c:v>
                </c:pt>
                <c:pt idx="12">
                  <c:v>0.4794255386042031</c:v>
                </c:pt>
                <c:pt idx="13">
                  <c:v>0.2359544288532567</c:v>
                </c:pt>
                <c:pt idx="14">
                  <c:v>-0.02359658529090963</c:v>
                </c:pt>
                <c:pt idx="15">
                  <c:v>-0.2815395311427006</c:v>
                </c:pt>
                <c:pt idx="16">
                  <c:v>-0.5202960232131902</c:v>
                </c:pt>
                <c:pt idx="17">
                  <c:v>-0.7235952011315342</c:v>
                </c:pt>
                <c:pt idx="18">
                  <c:v>-0.8775825618903726</c:v>
                </c:pt>
                <c:pt idx="19">
                  <c:v>-0.9717641213301371</c:v>
                </c:pt>
                <c:pt idx="20">
                  <c:v>-0.9997215618173937</c:v>
                </c:pt>
                <c:pt idx="21">
                  <c:v>-0.9595496299847905</c:v>
                </c:pt>
                <c:pt idx="22">
                  <c:v>-0.8539859765994635</c:v>
                </c:pt>
                <c:pt idx="23">
                  <c:v>-0.6902245901874364</c:v>
                </c:pt>
                <c:pt idx="24">
                  <c:v>-0.4794255386042032</c:v>
                </c:pt>
                <c:pt idx="25">
                  <c:v>-0.23595442885325596</c:v>
                </c:pt>
                <c:pt idx="26">
                  <c:v>0.02359658529090862</c:v>
                </c:pt>
                <c:pt idx="27">
                  <c:v>0.28153953114270047</c:v>
                </c:pt>
                <c:pt idx="28">
                  <c:v>0.5202960232131909</c:v>
                </c:pt>
                <c:pt idx="29">
                  <c:v>0.7235952011315335</c:v>
                </c:pt>
                <c:pt idx="30">
                  <c:v>0.8775825618903725</c:v>
                </c:pt>
                <c:pt idx="31">
                  <c:v>0.971764121330137</c:v>
                </c:pt>
                <c:pt idx="32">
                  <c:v>0.9997215618173937</c:v>
                </c:pt>
                <c:pt idx="33">
                  <c:v>0.9595496299847908</c:v>
                </c:pt>
                <c:pt idx="34">
                  <c:v>0.8539859765994631</c:v>
                </c:pt>
                <c:pt idx="35">
                  <c:v>0.6902245901874365</c:v>
                </c:pt>
                <c:pt idx="36">
                  <c:v>0.47942553860420334</c:v>
                </c:pt>
                <c:pt idx="37">
                  <c:v>0.23595442885325696</c:v>
                </c:pt>
                <c:pt idx="38">
                  <c:v>-0.0235965852909085</c:v>
                </c:pt>
                <c:pt idx="39">
                  <c:v>-0.2815395311427012</c:v>
                </c:pt>
                <c:pt idx="40">
                  <c:v>-0.5202960232131908</c:v>
                </c:pt>
                <c:pt idx="41">
                  <c:v>-0.7235952011315341</c:v>
                </c:pt>
                <c:pt idx="42">
                  <c:v>-0.8775825618903725</c:v>
                </c:pt>
                <c:pt idx="43">
                  <c:v>-0.971764121330137</c:v>
                </c:pt>
                <c:pt idx="44">
                  <c:v>-0.9997215618173937</c:v>
                </c:pt>
                <c:pt idx="45">
                  <c:v>-0.9595496299847908</c:v>
                </c:pt>
                <c:pt idx="46">
                  <c:v>-0.8539859765994632</c:v>
                </c:pt>
                <c:pt idx="47">
                  <c:v>-0.6902245901874366</c:v>
                </c:pt>
                <c:pt idx="48">
                  <c:v>-0.47942553860420345</c:v>
                </c:pt>
                <c:pt idx="49">
                  <c:v>-0.23595442885325707</c:v>
                </c:pt>
                <c:pt idx="50">
                  <c:v>0.02359658529091015</c:v>
                </c:pt>
                <c:pt idx="51">
                  <c:v>0.2815395311427011</c:v>
                </c:pt>
                <c:pt idx="52">
                  <c:v>0.5202960232131892</c:v>
                </c:pt>
                <c:pt idx="53">
                  <c:v>0.723595201131534</c:v>
                </c:pt>
                <c:pt idx="54">
                  <c:v>0.8775825618903724</c:v>
                </c:pt>
                <c:pt idx="55">
                  <c:v>0.971764121330137</c:v>
                </c:pt>
                <c:pt idx="56">
                  <c:v>0.9997215618173937</c:v>
                </c:pt>
                <c:pt idx="57">
                  <c:v>0.9595496299847909</c:v>
                </c:pt>
                <c:pt idx="58">
                  <c:v>0.8539859765994642</c:v>
                </c:pt>
                <c:pt idx="59">
                  <c:v>0.6902245901874366</c:v>
                </c:pt>
                <c:pt idx="60">
                  <c:v>0.47942553860420356</c:v>
                </c:pt>
                <c:pt idx="61">
                  <c:v>0.23595442885325718</c:v>
                </c:pt>
                <c:pt idx="62">
                  <c:v>-0.023596585290908252</c:v>
                </c:pt>
                <c:pt idx="63">
                  <c:v>-0.28153953114270097</c:v>
                </c:pt>
                <c:pt idx="64">
                  <c:v>-0.5202960232131891</c:v>
                </c:pt>
                <c:pt idx="65">
                  <c:v>-0.7235952011315339</c:v>
                </c:pt>
                <c:pt idx="66">
                  <c:v>-0.8775825618903715</c:v>
                </c:pt>
                <c:pt idx="67">
                  <c:v>-0.971764121330137</c:v>
                </c:pt>
                <c:pt idx="68">
                  <c:v>-0.9997215618173937</c:v>
                </c:pt>
                <c:pt idx="69">
                  <c:v>-0.9595496299847909</c:v>
                </c:pt>
                <c:pt idx="70">
                  <c:v>-0.8539859765994633</c:v>
                </c:pt>
                <c:pt idx="71">
                  <c:v>-0.6902245901874355</c:v>
                </c:pt>
                <c:pt idx="72">
                  <c:v>-0.47942553860420367</c:v>
                </c:pt>
                <c:pt idx="73">
                  <c:v>-0.23595442885325904</c:v>
                </c:pt>
                <c:pt idx="74">
                  <c:v>0.02359658529090813</c:v>
                </c:pt>
                <c:pt idx="75">
                  <c:v>0.28153953114270086</c:v>
                </c:pt>
                <c:pt idx="76">
                  <c:v>0.520296023213189</c:v>
                </c:pt>
                <c:pt idx="77">
                  <c:v>0.7235952011315339</c:v>
                </c:pt>
                <c:pt idx="78">
                  <c:v>0.8775825618903732</c:v>
                </c:pt>
                <c:pt idx="79">
                  <c:v>0.9717641213301369</c:v>
                </c:pt>
                <c:pt idx="80">
                  <c:v>0.9997215618173937</c:v>
                </c:pt>
                <c:pt idx="81">
                  <c:v>0.9595496299847909</c:v>
                </c:pt>
                <c:pt idx="82">
                  <c:v>0.8539859765994634</c:v>
                </c:pt>
                <c:pt idx="83">
                  <c:v>0.6902245901874355</c:v>
                </c:pt>
                <c:pt idx="84">
                  <c:v>0.4794255386042038</c:v>
                </c:pt>
                <c:pt idx="85">
                  <c:v>0.23595442885325915</c:v>
                </c:pt>
                <c:pt idx="86">
                  <c:v>-0.023596585290908006</c:v>
                </c:pt>
                <c:pt idx="87">
                  <c:v>-0.2815395311427007</c:v>
                </c:pt>
                <c:pt idx="88">
                  <c:v>-0.5202960232131889</c:v>
                </c:pt>
                <c:pt idx="89">
                  <c:v>-0.7235952011315337</c:v>
                </c:pt>
                <c:pt idx="90">
                  <c:v>-0.8775825618903714</c:v>
                </c:pt>
                <c:pt idx="91">
                  <c:v>-0.9717641213301369</c:v>
                </c:pt>
                <c:pt idx="92">
                  <c:v>-0.9997215618173937</c:v>
                </c:pt>
                <c:pt idx="93">
                  <c:v>-0.959549629984791</c:v>
                </c:pt>
                <c:pt idx="94">
                  <c:v>-0.8539859765994634</c:v>
                </c:pt>
                <c:pt idx="95">
                  <c:v>-0.6902245901874356</c:v>
                </c:pt>
                <c:pt idx="96">
                  <c:v>-0.47942553860420384</c:v>
                </c:pt>
                <c:pt idx="97">
                  <c:v>-0.23595442885325582</c:v>
                </c:pt>
                <c:pt idx="98">
                  <c:v>0.023596585290907884</c:v>
                </c:pt>
                <c:pt idx="99">
                  <c:v>0.2815395311427006</c:v>
                </c:pt>
                <c:pt idx="100">
                  <c:v>0.5202960232131918</c:v>
                </c:pt>
                <c:pt idx="101">
                  <c:v>0.7235952011315312</c:v>
                </c:pt>
                <c:pt idx="102">
                  <c:v>0.8775825618903731</c:v>
                </c:pt>
                <c:pt idx="103">
                  <c:v>0.9717641213301377</c:v>
                </c:pt>
                <c:pt idx="104">
                  <c:v>0.9997215618173937</c:v>
                </c:pt>
                <c:pt idx="105">
                  <c:v>0.959549629984791</c:v>
                </c:pt>
                <c:pt idx="106">
                  <c:v>0.8539859765994635</c:v>
                </c:pt>
                <c:pt idx="107">
                  <c:v>0.6902245901874383</c:v>
                </c:pt>
                <c:pt idx="108">
                  <c:v>0.47942553860420395</c:v>
                </c:pt>
                <c:pt idx="109">
                  <c:v>0.23595442885325593</c:v>
                </c:pt>
                <c:pt idx="110">
                  <c:v>-0.023596585290907763</c:v>
                </c:pt>
                <c:pt idx="111">
                  <c:v>-0.28153953114270047</c:v>
                </c:pt>
                <c:pt idx="112">
                  <c:v>-0.5202960232131917</c:v>
                </c:pt>
                <c:pt idx="113">
                  <c:v>-0.7235952011315311</c:v>
                </c:pt>
                <c:pt idx="114">
                  <c:v>-0.8775825618903713</c:v>
                </c:pt>
                <c:pt idx="115">
                  <c:v>-0.9717641213301377</c:v>
                </c:pt>
                <c:pt idx="116">
                  <c:v>-0.9997215618173937</c:v>
                </c:pt>
                <c:pt idx="117">
                  <c:v>-0.959549629984791</c:v>
                </c:pt>
                <c:pt idx="118">
                  <c:v>-0.8539859765994635</c:v>
                </c:pt>
                <c:pt idx="119">
                  <c:v>-0.6902245901874384</c:v>
                </c:pt>
                <c:pt idx="120">
                  <c:v>-0.9941758868525188</c:v>
                </c:pt>
                <c:pt idx="121">
                  <c:v>-0.5082381946228796</c:v>
                </c:pt>
                <c:pt idx="122">
                  <c:v>0.22697624002038852</c:v>
                </c:pt>
                <c:pt idx="123">
                  <c:v>1.156064259495775</c:v>
                </c:pt>
                <c:pt idx="124">
                  <c:v>2.21054138714668</c:v>
                </c:pt>
                <c:pt idx="125">
                  <c:v>3.3135057005666124</c:v>
                </c:pt>
                <c:pt idx="126">
                  <c:v>4.384875419705221</c:v>
                </c:pt>
                <c:pt idx="127">
                  <c:v>5.346843274811743</c:v>
                </c:pt>
                <c:pt idx="128">
                  <c:v>6.12917594613366</c:v>
                </c:pt>
                <c:pt idx="129">
                  <c:v>6.6739974254394525</c:v>
                </c:pt>
                <c:pt idx="130">
                  <c:v>6.939730319355418</c:v>
                </c:pt>
                <c:pt idx="131">
                  <c:v>6.903926499425767</c:v>
                </c:pt>
                <c:pt idx="132">
                  <c:v>6.564794193034029</c:v>
                </c:pt>
                <c:pt idx="133">
                  <c:v>5.941317444768176</c:v>
                </c:pt>
                <c:pt idx="134">
                  <c:v>5.071959805481793</c:v>
                </c:pt>
                <c:pt idx="135">
                  <c:v>4.0120405888867055</c:v>
                </c:pt>
                <c:pt idx="136">
                  <c:v>2.8299624978824367</c:v>
                </c:pt>
                <c:pt idx="137">
                  <c:v>1.6025477001196367</c:v>
                </c:pt>
                <c:pt idx="138">
                  <c:v>0.4098001900446686</c:v>
                </c:pt>
                <c:pt idx="139">
                  <c:v>-0.6705486276622012</c:v>
                </c:pt>
                <c:pt idx="140">
                  <c:v>-1.5683394252037004</c:v>
                </c:pt>
                <c:pt idx="141">
                  <c:v>-2.2257683594356434</c:v>
                </c:pt>
                <c:pt idx="142">
                  <c:v>-2.601328420309366</c:v>
                </c:pt>
                <c:pt idx="143">
                  <c:v>-2.672640124923608</c:v>
                </c:pt>
                <c:pt idx="144">
                  <c:v>-2.4379786513516413</c:v>
                </c:pt>
                <c:pt idx="145">
                  <c:v>-1.9163933418527848</c:v>
                </c:pt>
                <c:pt idx="146">
                  <c:v>-1.1464114327466715</c:v>
                </c:pt>
                <c:pt idx="147">
                  <c:v>-0.18341435081145252</c:v>
                </c:pt>
                <c:pt idx="148">
                  <c:v>0.9041346215641033</c:v>
                </c:pt>
                <c:pt idx="149">
                  <c:v>2.03935423295305</c:v>
                </c:pt>
                <c:pt idx="150">
                  <c:v>3.1421828639162674</c:v>
                </c:pt>
                <c:pt idx="151">
                  <c:v>4.1348329075469685</c:v>
                </c:pt>
                <c:pt idx="152">
                  <c:v>4.947090221459225</c:v>
                </c:pt>
                <c:pt idx="153">
                  <c:v>5.521097501297282</c:v>
                </c:pt>
                <c:pt idx="154">
                  <c:v>5.815295595762846</c:v>
                </c:pt>
                <c:pt idx="155">
                  <c:v>5.807254168077095</c:v>
                </c:pt>
                <c:pt idx="156">
                  <c:v>5.495198798022437</c:v>
                </c:pt>
                <c:pt idx="157">
                  <c:v>4.898130454153522</c:v>
                </c:pt>
                <c:pt idx="158">
                  <c:v>4.054529193436315</c:v>
                </c:pt>
                <c:pt idx="159">
                  <c:v>3.0197304281576978</c:v>
                </c:pt>
                <c:pt idx="160">
                  <c:v>1.8621525623170074</c:v>
                </c:pt>
                <c:pt idx="161">
                  <c:v>0.6586330770031716</c:v>
                </c:pt>
                <c:pt idx="162">
                  <c:v>-0.5108090979893076</c:v>
                </c:pt>
                <c:pt idx="163">
                  <c:v>-1.5684279913870844</c:v>
                </c:pt>
                <c:pt idx="164">
                  <c:v>-2.444050068450273</c:v>
                </c:pt>
                <c:pt idx="165">
                  <c:v>-3.0798576298627323</c:v>
                </c:pt>
                <c:pt idx="166">
                  <c:v>-3.4343301515139526</c:v>
                </c:pt>
                <c:pt idx="167">
                  <c:v>-3.4850749701042028</c:v>
                </c:pt>
                <c:pt idx="168">
                  <c:v>-3.2303544087334792</c:v>
                </c:pt>
                <c:pt idx="169">
                  <c:v>-2.689205272078249</c:v>
                </c:pt>
                <c:pt idx="170">
                  <c:v>-1.900142568429315</c:v>
                </c:pt>
                <c:pt idx="171">
                  <c:v>-0.9185357984471073</c:v>
                </c:pt>
                <c:pt idx="172">
                  <c:v>0.187163387140432</c:v>
                </c:pt>
                <c:pt idx="173">
                  <c:v>1.340085081380454</c:v>
                </c:pt>
                <c:pt idx="174">
                  <c:v>2.4601787292118718</c:v>
                </c:pt>
                <c:pt idx="175">
                  <c:v>3.469667514925466</c:v>
                </c:pt>
                <c:pt idx="176">
                  <c:v>4.298347820897257</c:v>
                </c:pt>
                <c:pt idx="177">
                  <c:v>4.888372607676139</c:v>
                </c:pt>
                <c:pt idx="178">
                  <c:v>5.198192735427074</c:v>
                </c:pt>
                <c:pt idx="179">
                  <c:v>5.20538763165058</c:v>
                </c:pt>
                <c:pt idx="180">
                  <c:v>4.908192399327507</c:v>
                </c:pt>
                <c:pt idx="181">
                  <c:v>4.32561729508229</c:v>
                </c:pt>
                <c:pt idx="182">
                  <c:v>3.496151434627489</c:v>
                </c:pt>
                <c:pt idx="183">
                  <c:v>2.475139065335285</c:v>
                </c:pt>
                <c:pt idx="184">
                  <c:v>1.3310072081512903</c:v>
                </c:pt>
                <c:pt idx="185">
                  <c:v>0.14060174835754863</c:v>
                </c:pt>
                <c:pt idx="186">
                  <c:v>-1.0160501875585906</c:v>
                </c:pt>
                <c:pt idx="187">
                  <c:v>-2.061194634008001</c:v>
                </c:pt>
                <c:pt idx="188">
                  <c:v>-2.9246502593153747</c:v>
                </c:pt>
                <c:pt idx="189">
                  <c:v>-3.548591759736176</c:v>
                </c:pt>
                <c:pt idx="190">
                  <c:v>-3.891491194485499</c:v>
                </c:pt>
                <c:pt idx="191">
                  <c:v>-3.930948666707562</c:v>
                </c:pt>
                <c:pt idx="192">
                  <c:v>-3.665219444543449</c:v>
                </c:pt>
                <c:pt idx="193">
                  <c:v>-3.1133334518982885</c:v>
                </c:pt>
                <c:pt idx="194">
                  <c:v>-2.313798986178291</c:v>
                </c:pt>
                <c:pt idx="195">
                  <c:v>-1.3219790028518408</c:v>
                </c:pt>
                <c:pt idx="196">
                  <c:v>-0.20631876905597712</c:v>
                </c:pt>
                <c:pt idx="197">
                  <c:v>0.9563180342358154</c:v>
                </c:pt>
                <c:pt idx="198">
                  <c:v>2.0858869242218616</c:v>
                </c:pt>
                <c:pt idx="199">
                  <c:v>3.1046170075277075</c:v>
                </c:pt>
                <c:pt idx="200">
                  <c:v>3.9423104426412965</c:v>
                </c:pt>
                <c:pt idx="201">
                  <c:v>4.5411258236105</c:v>
                </c:pt>
                <c:pt idx="202">
                  <c:v>4.85951950500789</c:v>
                </c:pt>
                <c:pt idx="203">
                  <c:v>4.875076273084096</c:v>
                </c:pt>
                <c:pt idx="204">
                  <c:v>4.586036457262063</c:v>
                </c:pt>
                <c:pt idx="205">
                  <c:v>4.011415411567068</c:v>
                </c:pt>
                <c:pt idx="206">
                  <c:v>3.1897072232570776</c:v>
                </c:pt>
                <c:pt idx="207">
                  <c:v>2.1762609885020416</c:v>
                </c:pt>
                <c:pt idx="208">
                  <c:v>1.039508457327894</c:v>
                </c:pt>
                <c:pt idx="209">
                  <c:v>-0.1436998726644494</c:v>
                </c:pt>
                <c:pt idx="210">
                  <c:v>-1.2933323765470368</c:v>
                </c:pt>
                <c:pt idx="211">
                  <c:v>-2.3316307013573465</c:v>
                </c:pt>
                <c:pt idx="212">
                  <c:v>-3.1884092363711534</c:v>
                </c:pt>
                <c:pt idx="213">
                  <c:v>-3.8058385044451297</c:v>
                </c:pt>
                <c:pt idx="214">
                  <c:v>-4.14238649443716</c:v>
                </c:pt>
                <c:pt idx="215">
                  <c:v>-4.17564933963174</c:v>
                </c:pt>
                <c:pt idx="216">
                  <c:v>-3.9038784363264067</c:v>
                </c:pt>
                <c:pt idx="217">
                  <c:v>-3.346099932178895</c:v>
                </c:pt>
                <c:pt idx="218">
                  <c:v>-2.5408184415839146</c:v>
                </c:pt>
                <c:pt idx="219">
                  <c:v>-1.5433933279322198</c:v>
                </c:pt>
                <c:pt idx="220">
                  <c:v>-0.42226635497193427</c:v>
                </c:pt>
                <c:pt idx="221">
                  <c:v>0.7457022132133924</c:v>
                </c:pt>
                <c:pt idx="222">
                  <c:v>1.8804712263487071</c:v>
                </c:pt>
                <c:pt idx="223">
                  <c:v>2.9042730413058027</c:v>
                </c:pt>
                <c:pt idx="224">
                  <c:v>3.7469129865700035</c:v>
                </c:pt>
                <c:pt idx="225">
                  <c:v>4.350552747919048</c:v>
                </c:pt>
                <c:pt idx="226">
                  <c:v>4.673651695320291</c:v>
                </c:pt>
                <c:pt idx="227">
                  <c:v>4.693797555968785</c:v>
                </c:pt>
                <c:pt idx="228">
                  <c:v>4.409233527619732</c:v>
                </c:pt>
                <c:pt idx="229">
                  <c:v>3.8389777618112437</c:v>
                </c:pt>
                <c:pt idx="230">
                  <c:v>3.0215270742433527</c:v>
                </c:pt>
                <c:pt idx="231">
                  <c:v>2.0122332221625534</c:v>
                </c:pt>
                <c:pt idx="232">
                  <c:v>0.8795305509691242</c:v>
                </c:pt>
                <c:pt idx="233">
                  <c:v>-0.2997279104416981</c:v>
                </c:pt>
                <c:pt idx="234">
                  <c:v>-1.4455080683455188</c:v>
                </c:pt>
                <c:pt idx="235">
                  <c:v>-2.4800491619381746</c:v>
                </c:pt>
                <c:pt idx="236">
                  <c:v>-3.333163232103621</c:v>
                </c:pt>
                <c:pt idx="237">
                  <c:v>-3.9470185112887135</c:v>
                </c:pt>
                <c:pt idx="238">
                  <c:v>-4.280080754491935</c:v>
                </c:pt>
                <c:pt idx="239">
                  <c:v>-4.309943916292569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0B1F3A"/>
        </a:solidFill>
        <a:ln>
          <a:noFill/>
        </a:ln>
        <a:effectLst/>
      </c:spPr>
    </c:plotArea>
    <c:plotVisOnly val="1"/>
    <c:dispBlanksAs val="span"/>
  </c:chart>
  <c:spPr>
    <a:solidFill>
      <a:srgbClr val="0B1F3A"/>
    </a:solidFill>
    <a:ln>
      <a:noFill/>
    </a:ln>
    <a:effectLst/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B1F3A"/>
                </a:solidFill>
                <a:latin typeface="Malgun Gothic"/>
              </a:defRPr>
            </a:pPr>
            <a:r>
              <a:rPr sz="1200" b="0" i="0" u="none" strike="noStrike">
                <a:solidFill>
                  <a:srgbClr val="0B1F3A"/>
                </a:solidFill>
                <a:latin typeface="Malgun Gothic"/>
              </a:rPr>
              <a:t>킥오프 우선순위 점수 (상위 10개)</a:t>
            </a:r>
          </a:p>
        </c:rich>
      </c:tx>
      <c:layout/>
      <c:overlay val="0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HW 질문</c:v>
                </c:pt>
              </c:strCache>
            </c:strRef>
          </c:tx>
          <c:spPr>
            <a:solidFill>
              <a:srgbClr val="F5A623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S04 61850 스택·적합성 인증</c:v>
                  </c:pt>
                  <c:pt idx="1">
                    <c:v>H04 시각동기 HW</c:v>
                  </c:pt>
                  <c:pt idx="2">
                    <c:v>S10 사이버보안</c:v>
                  </c:pt>
                  <c:pt idx="3">
                    <c:v>H07 플랫폼·부품 EOL</c:v>
                  </c:pt>
                  <c:pt idx="4">
                    <c:v>H03 채널 규모·확장 HW</c:v>
                  </c:pt>
                  <c:pt idx="5">
                    <c:v>H05 전원·절연·EMC</c:v>
                  </c:pt>
                  <c:pt idx="6">
                    <c:v>S11 소스·빌드·툴체인</c:v>
                  </c:pt>
                  <c:pt idx="7">
                    <c:v>S01 펌웨어 아키텍처·공통 코드</c:v>
                  </c:pt>
                  <c:pt idx="8">
                    <c:v>H01 제품 정의·HW 세대</c:v>
                  </c:pt>
                  <c:pt idx="9">
                    <c:v>H02 AFE·ADC 아키텍처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</c:v>
                </c:pt>
                <c:pt idx="1">
                  <c:v>0.72</c:v>
                </c:pt>
                <c:pt idx="2">
                  <c:v>0</c:v>
                </c:pt>
                <c:pt idx="3">
                  <c:v>0.7</c:v>
                </c:pt>
                <c:pt idx="4">
                  <c:v>0.69</c:v>
                </c:pt>
                <c:pt idx="5">
                  <c:v>0.68</c:v>
                </c:pt>
                <c:pt idx="6">
                  <c:v>0</c:v>
                </c:pt>
                <c:pt idx="7">
                  <c:v>0</c:v>
                </c:pt>
                <c:pt idx="8">
                  <c:v>0.65</c:v>
                </c:pt>
                <c:pt idx="9">
                  <c:v>0.63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SW 질문</c:v>
                </c:pt>
              </c:strCache>
            </c:strRef>
          </c:tx>
          <c:spPr>
            <a:solidFill>
              <a:srgbClr val="1C7293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800" u="none">
                    <a:solidFill>
                      <a:srgbClr val="FFFFFF"/>
                    </a:solidFill>
                    <a:latin typeface="Arial"/>
                  </a:defRPr>
                </a:pPr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S04 61850 스택·적합성 인증</c:v>
                  </c:pt>
                  <c:pt idx="1">
                    <c:v>H04 시각동기 HW</c:v>
                  </c:pt>
                  <c:pt idx="2">
                    <c:v>S10 사이버보안</c:v>
                  </c:pt>
                  <c:pt idx="3">
                    <c:v>H07 플랫폼·부품 EOL</c:v>
                  </c:pt>
                  <c:pt idx="4">
                    <c:v>H03 채널 규모·확장 HW</c:v>
                  </c:pt>
                  <c:pt idx="5">
                    <c:v>H05 전원·절연·EMC</c:v>
                  </c:pt>
                  <c:pt idx="6">
                    <c:v>S11 소스·빌드·툴체인</c:v>
                  </c:pt>
                  <c:pt idx="7">
                    <c:v>S01 펌웨어 아키텍처·공통 코드</c:v>
                  </c:pt>
                  <c:pt idx="8">
                    <c:v>H01 제품 정의·HW 세대</c:v>
                  </c:pt>
                  <c:pt idx="9">
                    <c:v>H02 AFE·ADC 아키텍처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0.79</c:v>
                </c:pt>
                <c:pt idx="1">
                  <c:v>0</c:v>
                </c:pt>
                <c:pt idx="2">
                  <c:v>0.72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0.67</c:v>
                </c:pt>
                <c:pt idx="7">
                  <c:v>0.66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800" u="none">
                  <a:solidFill>
                    <a:srgbClr val="FFFFFF"/>
                  </a:solidFill>
                  <a:latin typeface="Arial"/>
                </a:defRPr>
              </a:pPr>
            </a:p>
          </c:txPr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0"/>
        <c:overlap val="10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1B2430"/>
                </a:solidFill>
                <a:latin typeface="Malgun Gothic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"/>
        </c:scaling>
        <c:delete val="0"/>
        <c:axPos val="b"/>
        <c:majorGridlines>
          <c:spPr>
            <a:ln w="6350" cap="flat">
              <a:solidFill>
                <a:srgbClr val="E3E7EC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B7A9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latin typeface="Malgun Gothic"/>
              <a:cs typeface="Malgun Gothic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50" b="0" i="0" u="none" strike="noStrike">
                <a:solidFill>
                  <a:srgbClr val="0B1F3A"/>
                </a:solidFill>
                <a:latin typeface="Malgun Gothic"/>
              </a:defRPr>
            </a:pPr>
            <a:r>
              <a:rPr sz="1050" b="0" i="0" u="none" strike="noStrike">
                <a:solidFill>
                  <a:srgbClr val="0B1F3A"/>
                </a:solidFill>
                <a:latin typeface="Malgun Gothic"/>
              </a:rPr>
              <a:t>A상 1선 지락(SLG) 고장 시 3상 전류 — 고장 순간 A상 전류 급증 + DC 오프셋 감쇠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Ia (고장상)</c:v>
                </c:pt>
              </c:strCache>
            </c:strRef>
          </c:tx>
          <c:spPr>
            <a:solidFill>
              <a:srgbClr val="F5A623"/>
            </a:solidFill>
            <a:ln w="22225" cap="flat">
              <a:solidFill>
                <a:srgbClr val="F5A623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F5A623"/>
              </a:solidFill>
              <a:ln w="9525" cap="flat">
                <a:solidFill>
                  <a:srgbClr val="F5A62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Sheet1!$A$2:$A$241</c:f>
              <c:multiLvlStrCache>
                <c:ptCount val="240"/>
                <c:lvl>
                  <c:pt idx="0">
                    <c:v/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/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/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/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/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/>
                  </c:pt>
                  <c:pt idx="61">
                    <c:v/>
                  </c:pt>
                  <c:pt idx="62">
                    <c:v/>
                  </c:pt>
                  <c:pt idx="63">
                    <c:v/>
                  </c:pt>
                  <c:pt idx="64">
                    <c:v/>
                  </c:pt>
                  <c:pt idx="65">
                    <c:v/>
                  </c:pt>
                  <c:pt idx="66">
                    <c:v/>
                  </c:pt>
                  <c:pt idx="67">
                    <c:v/>
                  </c:pt>
                  <c:pt idx="68">
                    <c:v/>
                  </c:pt>
                  <c:pt idx="69">
                    <c:v/>
                  </c:pt>
                  <c:pt idx="70">
                    <c:v/>
                  </c:pt>
                  <c:pt idx="71">
                    <c:v/>
                  </c:pt>
                  <c:pt idx="72">
                    <c:v/>
                  </c:pt>
                  <c:pt idx="73">
                    <c:v/>
                  </c:pt>
                  <c:pt idx="74">
                    <c:v/>
                  </c:pt>
                  <c:pt idx="75">
                    <c:v/>
                  </c:pt>
                  <c:pt idx="76">
                    <c:v/>
                  </c:pt>
                  <c:pt idx="77">
                    <c:v/>
                  </c:pt>
                  <c:pt idx="78">
                    <c:v/>
                  </c:pt>
                  <c:pt idx="79">
                    <c:v/>
                  </c:pt>
                  <c:pt idx="80">
                    <c:v/>
                  </c:pt>
                  <c:pt idx="81">
                    <c:v/>
                  </c:pt>
                  <c:pt idx="82">
                    <c:v/>
                  </c:pt>
                  <c:pt idx="83">
                    <c:v/>
                  </c:pt>
                  <c:pt idx="84">
                    <c:v/>
                  </c:pt>
                  <c:pt idx="85">
                    <c:v/>
                  </c:pt>
                  <c:pt idx="86">
                    <c:v/>
                  </c:pt>
                  <c:pt idx="87">
                    <c:v/>
                  </c:pt>
                  <c:pt idx="88">
                    <c:v/>
                  </c:pt>
                  <c:pt idx="89">
                    <c:v/>
                  </c:pt>
                  <c:pt idx="90">
                    <c:v/>
                  </c:pt>
                  <c:pt idx="91">
                    <c:v/>
                  </c:pt>
                  <c:pt idx="92">
                    <c:v/>
                  </c:pt>
                  <c:pt idx="93">
                    <c:v/>
                  </c:pt>
                  <c:pt idx="94">
                    <c:v/>
                  </c:pt>
                  <c:pt idx="95">
                    <c:v/>
                  </c:pt>
                  <c:pt idx="96">
                    <c:v/>
                  </c:pt>
                  <c:pt idx="97">
                    <c:v/>
                  </c:pt>
                  <c:pt idx="98">
                    <c:v/>
                  </c:pt>
                  <c:pt idx="99">
                    <c:v/>
                  </c:pt>
                  <c:pt idx="100">
                    <c:v/>
                  </c:pt>
                  <c:pt idx="101">
                    <c:v/>
                  </c:pt>
                  <c:pt idx="102">
                    <c:v/>
                  </c:pt>
                  <c:pt idx="103">
                    <c:v/>
                  </c:pt>
                  <c:pt idx="104">
                    <c:v/>
                  </c:pt>
                  <c:pt idx="105">
                    <c:v/>
                  </c:pt>
                  <c:pt idx="106">
                    <c:v/>
                  </c:pt>
                  <c:pt idx="107">
                    <c:v/>
                  </c:pt>
                  <c:pt idx="108">
                    <c:v/>
                  </c:pt>
                  <c:pt idx="109">
                    <c:v/>
                  </c:pt>
                  <c:pt idx="110">
                    <c:v/>
                  </c:pt>
                  <c:pt idx="111">
                    <c:v/>
                  </c:pt>
                  <c:pt idx="112">
                    <c:v/>
                  </c:pt>
                  <c:pt idx="113">
                    <c:v/>
                  </c:pt>
                  <c:pt idx="114">
                    <c:v/>
                  </c:pt>
                  <c:pt idx="115">
                    <c:v/>
                  </c:pt>
                  <c:pt idx="116">
                    <c:v/>
                  </c:pt>
                  <c:pt idx="117">
                    <c:v/>
                  </c:pt>
                  <c:pt idx="118">
                    <c:v/>
                  </c:pt>
                  <c:pt idx="119">
                    <c:v/>
                  </c:pt>
                  <c:pt idx="120">
                    <c:v/>
                  </c:pt>
                  <c:pt idx="121">
                    <c:v/>
                  </c:pt>
                  <c:pt idx="122">
                    <c:v/>
                  </c:pt>
                  <c:pt idx="123">
                    <c:v/>
                  </c:pt>
                  <c:pt idx="124">
                    <c:v/>
                  </c:pt>
                  <c:pt idx="125">
                    <c:v/>
                  </c:pt>
                  <c:pt idx="126">
                    <c:v/>
                  </c:pt>
                  <c:pt idx="127">
                    <c:v/>
                  </c:pt>
                  <c:pt idx="128">
                    <c:v/>
                  </c:pt>
                  <c:pt idx="129">
                    <c:v/>
                  </c:pt>
                  <c:pt idx="130">
                    <c:v/>
                  </c:pt>
                  <c:pt idx="131">
                    <c:v/>
                  </c:pt>
                  <c:pt idx="132">
                    <c:v/>
                  </c:pt>
                  <c:pt idx="133">
                    <c:v/>
                  </c:pt>
                  <c:pt idx="134">
                    <c:v/>
                  </c:pt>
                  <c:pt idx="135">
                    <c:v/>
                  </c:pt>
                  <c:pt idx="136">
                    <c:v/>
                  </c:pt>
                  <c:pt idx="137">
                    <c:v/>
                  </c:pt>
                  <c:pt idx="138">
                    <c:v/>
                  </c:pt>
                  <c:pt idx="139">
                    <c:v/>
                  </c:pt>
                  <c:pt idx="140">
                    <c:v/>
                  </c:pt>
                  <c:pt idx="141">
                    <c:v/>
                  </c:pt>
                  <c:pt idx="142">
                    <c:v/>
                  </c:pt>
                  <c:pt idx="143">
                    <c:v/>
                  </c:pt>
                  <c:pt idx="144">
                    <c:v/>
                  </c:pt>
                  <c:pt idx="145">
                    <c:v/>
                  </c:pt>
                  <c:pt idx="146">
                    <c:v/>
                  </c:pt>
                  <c:pt idx="147">
                    <c:v/>
                  </c:pt>
                  <c:pt idx="148">
                    <c:v/>
                  </c:pt>
                  <c:pt idx="149">
                    <c:v/>
                  </c:pt>
                  <c:pt idx="150">
                    <c:v/>
                  </c:pt>
                  <c:pt idx="151">
                    <c:v/>
                  </c:pt>
                  <c:pt idx="152">
                    <c:v/>
                  </c:pt>
                  <c:pt idx="153">
                    <c:v/>
                  </c:pt>
                  <c:pt idx="154">
                    <c:v/>
                  </c:pt>
                  <c:pt idx="155">
                    <c:v/>
                  </c:pt>
                  <c:pt idx="156">
                    <c:v/>
                  </c:pt>
                  <c:pt idx="157">
                    <c:v/>
                  </c:pt>
                  <c:pt idx="158">
                    <c:v/>
                  </c:pt>
                  <c:pt idx="159">
                    <c:v/>
                  </c:pt>
                  <c:pt idx="160">
                    <c:v/>
                  </c:pt>
                  <c:pt idx="161">
                    <c:v/>
                  </c:pt>
                  <c:pt idx="162">
                    <c:v/>
                  </c:pt>
                  <c:pt idx="163">
                    <c:v/>
                  </c:pt>
                  <c:pt idx="164">
                    <c:v/>
                  </c:pt>
                  <c:pt idx="165">
                    <c:v/>
                  </c:pt>
                  <c:pt idx="166">
                    <c:v/>
                  </c:pt>
                  <c:pt idx="167">
                    <c:v/>
                  </c:pt>
                  <c:pt idx="168">
                    <c:v/>
                  </c:pt>
                  <c:pt idx="169">
                    <c:v/>
                  </c:pt>
                  <c:pt idx="170">
                    <c:v/>
                  </c:pt>
                  <c:pt idx="171">
                    <c:v/>
                  </c:pt>
                  <c:pt idx="172">
                    <c:v/>
                  </c:pt>
                  <c:pt idx="173">
                    <c:v/>
                  </c:pt>
                  <c:pt idx="174">
                    <c:v/>
                  </c:pt>
                  <c:pt idx="175">
                    <c:v/>
                  </c:pt>
                  <c:pt idx="176">
                    <c:v/>
                  </c:pt>
                  <c:pt idx="177">
                    <c:v/>
                  </c:pt>
                  <c:pt idx="178">
                    <c:v/>
                  </c:pt>
                  <c:pt idx="179">
                    <c:v/>
                  </c:pt>
                  <c:pt idx="180">
                    <c:v/>
                  </c:pt>
                  <c:pt idx="181">
                    <c:v/>
                  </c:pt>
                  <c:pt idx="182">
                    <c:v/>
                  </c:pt>
                  <c:pt idx="183">
                    <c:v/>
                  </c:pt>
                  <c:pt idx="184">
                    <c:v/>
                  </c:pt>
                  <c:pt idx="185">
                    <c:v/>
                  </c:pt>
                  <c:pt idx="186">
                    <c:v/>
                  </c:pt>
                  <c:pt idx="187">
                    <c:v/>
                  </c:pt>
                  <c:pt idx="188">
                    <c:v/>
                  </c:pt>
                  <c:pt idx="189">
                    <c:v/>
                  </c:pt>
                  <c:pt idx="190">
                    <c:v/>
                  </c:pt>
                  <c:pt idx="191">
                    <c:v/>
                  </c:pt>
                  <c:pt idx="192">
                    <c:v/>
                  </c:pt>
                  <c:pt idx="193">
                    <c:v/>
                  </c:pt>
                  <c:pt idx="194">
                    <c:v/>
                  </c:pt>
                  <c:pt idx="195">
                    <c:v/>
                  </c:pt>
                  <c:pt idx="196">
                    <c:v/>
                  </c:pt>
                  <c:pt idx="197">
                    <c:v/>
                  </c:pt>
                  <c:pt idx="198">
                    <c:v/>
                  </c:pt>
                  <c:pt idx="199">
                    <c:v/>
                  </c:pt>
                  <c:pt idx="200">
                    <c:v/>
                  </c:pt>
                  <c:pt idx="201">
                    <c:v/>
                  </c:pt>
                  <c:pt idx="202">
                    <c:v/>
                  </c:pt>
                  <c:pt idx="203">
                    <c:v/>
                  </c:pt>
                  <c:pt idx="204">
                    <c:v/>
                  </c:pt>
                  <c:pt idx="205">
                    <c:v/>
                  </c:pt>
                  <c:pt idx="206">
                    <c:v/>
                  </c:pt>
                  <c:pt idx="207">
                    <c:v/>
                  </c:pt>
                  <c:pt idx="208">
                    <c:v/>
                  </c:pt>
                  <c:pt idx="209">
                    <c:v/>
                  </c:pt>
                  <c:pt idx="210">
                    <c:v/>
                  </c:pt>
                  <c:pt idx="211">
                    <c:v/>
                  </c:pt>
                  <c:pt idx="212">
                    <c:v/>
                  </c:pt>
                  <c:pt idx="213">
                    <c:v/>
                  </c:pt>
                  <c:pt idx="214">
                    <c:v/>
                  </c:pt>
                  <c:pt idx="215">
                    <c:v/>
                  </c:pt>
                  <c:pt idx="216">
                    <c:v/>
                  </c:pt>
                  <c:pt idx="217">
                    <c:v/>
                  </c:pt>
                  <c:pt idx="218">
                    <c:v/>
                  </c:pt>
                  <c:pt idx="219">
                    <c:v/>
                  </c:pt>
                  <c:pt idx="220">
                    <c:v/>
                  </c:pt>
                  <c:pt idx="221">
                    <c:v/>
                  </c:pt>
                  <c:pt idx="222">
                    <c:v/>
                  </c:pt>
                  <c:pt idx="223">
                    <c:v/>
                  </c:pt>
                  <c:pt idx="224">
                    <c:v/>
                  </c:pt>
                  <c:pt idx="225">
                    <c:v/>
                  </c:pt>
                  <c:pt idx="226">
                    <c:v/>
                  </c:pt>
                  <c:pt idx="227">
                    <c:v/>
                  </c:pt>
                  <c:pt idx="228">
                    <c:v/>
                  </c:pt>
                  <c:pt idx="229">
                    <c:v/>
                  </c:pt>
                  <c:pt idx="230">
                    <c:v/>
                  </c:pt>
                  <c:pt idx="231">
                    <c:v/>
                  </c:pt>
                  <c:pt idx="232">
                    <c:v/>
                  </c:pt>
                  <c:pt idx="233">
                    <c:v/>
                  </c:pt>
                  <c:pt idx="234">
                    <c:v/>
                  </c:pt>
                  <c:pt idx="235">
                    <c:v/>
                  </c:pt>
                  <c:pt idx="236">
                    <c:v/>
                  </c:pt>
                  <c:pt idx="237">
                    <c:v/>
                  </c:pt>
                  <c:pt idx="238">
                    <c:v/>
                  </c:pt>
                  <c:pt idx="239">
                    <c:v/>
                  </c:pt>
                </c:lvl>
              </c:multiLvlStrCache>
            </c:multiLvlStrRef>
          </c:cat>
          <c:val>
            <c:numRef>
              <c:f>Sheet1!$B$2:$B$241</c:f>
              <c:numCache>
                <c:formatCode>General</c:formatCode>
                <c:ptCount val="240"/>
                <c:pt idx="0">
                  <c:v>0</c:v>
                </c:pt>
                <c:pt idx="1">
                  <c:v>0.25881904510252074</c:v>
                </c:pt>
                <c:pt idx="2">
                  <c:v>0.49999999999999994</c:v>
                </c:pt>
                <c:pt idx="3">
                  <c:v>0.7071067811865475</c:v>
                </c:pt>
                <c:pt idx="4">
                  <c:v>0.8660254037844386</c:v>
                </c:pt>
                <c:pt idx="5">
                  <c:v>0.9659258262890683</c:v>
                </c:pt>
                <c:pt idx="6">
                  <c:v>1</c:v>
                </c:pt>
                <c:pt idx="7">
                  <c:v>0.9659258262890683</c:v>
                </c:pt>
                <c:pt idx="8">
                  <c:v>0.8660254037844387</c:v>
                </c:pt>
                <c:pt idx="9">
                  <c:v>0.7071067811865476</c:v>
                </c:pt>
                <c:pt idx="10">
                  <c:v>0.49999999999999994</c:v>
                </c:pt>
                <c:pt idx="11">
                  <c:v>0.258819045102521</c:v>
                </c:pt>
                <c:pt idx="12">
                  <c:v>1.2246467991473532e-16</c:v>
                </c:pt>
                <c:pt idx="13">
                  <c:v>-0.2588190451025208</c:v>
                </c:pt>
                <c:pt idx="14">
                  <c:v>-0.4999999999999997</c:v>
                </c:pt>
                <c:pt idx="15">
                  <c:v>-0.7071067811865471</c:v>
                </c:pt>
                <c:pt idx="16">
                  <c:v>-0.8660254037844385</c:v>
                </c:pt>
                <c:pt idx="17">
                  <c:v>-0.9659258262890683</c:v>
                </c:pt>
                <c:pt idx="18">
                  <c:v>-1</c:v>
                </c:pt>
                <c:pt idx="19">
                  <c:v>-0.9659258262890684</c:v>
                </c:pt>
                <c:pt idx="20">
                  <c:v>-0.8660254037844386</c:v>
                </c:pt>
                <c:pt idx="21">
                  <c:v>-0.7071067811865477</c:v>
                </c:pt>
                <c:pt idx="22">
                  <c:v>-0.5000000000000004</c:v>
                </c:pt>
                <c:pt idx="23">
                  <c:v>-0.25881904510252157</c:v>
                </c:pt>
                <c:pt idx="24">
                  <c:v>-2.4492935982947064e-16</c:v>
                </c:pt>
                <c:pt idx="25">
                  <c:v>0.2588190451025211</c:v>
                </c:pt>
                <c:pt idx="26">
                  <c:v>0.5</c:v>
                </c:pt>
                <c:pt idx="27">
                  <c:v>0.7071067811865474</c:v>
                </c:pt>
                <c:pt idx="28">
                  <c:v>0.8660254037844384</c:v>
                </c:pt>
                <c:pt idx="29">
                  <c:v>0.9659258262890683</c:v>
                </c:pt>
                <c:pt idx="30">
                  <c:v>1</c:v>
                </c:pt>
                <c:pt idx="31">
                  <c:v>0.9659258262890684</c:v>
                </c:pt>
                <c:pt idx="32">
                  <c:v>0.8660254037844392</c:v>
                </c:pt>
                <c:pt idx="33">
                  <c:v>0.7071067811865471</c:v>
                </c:pt>
                <c:pt idx="34">
                  <c:v>0.4999999999999998</c:v>
                </c:pt>
                <c:pt idx="35">
                  <c:v>0.2588190451025208</c:v>
                </c:pt>
                <c:pt idx="36">
                  <c:v>3.6739403974420594e-16</c:v>
                </c:pt>
                <c:pt idx="37">
                  <c:v>-0.25881904510252013</c:v>
                </c:pt>
                <c:pt idx="38">
                  <c:v>-0.49999999999999917</c:v>
                </c:pt>
                <c:pt idx="39">
                  <c:v>-0.7071067811865466</c:v>
                </c:pt>
                <c:pt idx="40">
                  <c:v>-0.8660254037844387</c:v>
                </c:pt>
                <c:pt idx="41">
                  <c:v>-0.9659258262890678</c:v>
                </c:pt>
                <c:pt idx="42">
                  <c:v>-1</c:v>
                </c:pt>
                <c:pt idx="43">
                  <c:v>-0.9659258262890684</c:v>
                </c:pt>
                <c:pt idx="44">
                  <c:v>-0.8660254037844392</c:v>
                </c:pt>
                <c:pt idx="45">
                  <c:v>-0.7071067811865472</c:v>
                </c:pt>
                <c:pt idx="46">
                  <c:v>-0.5000000000000014</c:v>
                </c:pt>
                <c:pt idx="47">
                  <c:v>-0.25881904510252096</c:v>
                </c:pt>
                <c:pt idx="48">
                  <c:v>-4.898587196589413e-16</c:v>
                </c:pt>
                <c:pt idx="49">
                  <c:v>0.25881904510252</c:v>
                </c:pt>
                <c:pt idx="50">
                  <c:v>0.5000000000000006</c:v>
                </c:pt>
                <c:pt idx="51">
                  <c:v>0.7071067811865466</c:v>
                </c:pt>
                <c:pt idx="52">
                  <c:v>0.8660254037844387</c:v>
                </c:pt>
                <c:pt idx="53">
                  <c:v>0.9659258262890682</c:v>
                </c:pt>
                <c:pt idx="54">
                  <c:v>1</c:v>
                </c:pt>
                <c:pt idx="55">
                  <c:v>0.9659258262890681</c:v>
                </c:pt>
                <c:pt idx="56">
                  <c:v>0.8660254037844393</c:v>
                </c:pt>
                <c:pt idx="57">
                  <c:v>0.7071067811865486</c:v>
                </c:pt>
                <c:pt idx="58">
                  <c:v>0.5</c:v>
                </c:pt>
                <c:pt idx="59">
                  <c:v>0.2588190451025211</c:v>
                </c:pt>
                <c:pt idx="60">
                  <c:v>2.388680238973927e-15</c:v>
                </c:pt>
                <c:pt idx="61">
                  <c:v>-0.25881904510251985</c:v>
                </c:pt>
                <c:pt idx="62">
                  <c:v>-0.49999999999999895</c:v>
                </c:pt>
                <c:pt idx="63">
                  <c:v>-0.7071067811865477</c:v>
                </c:pt>
                <c:pt idx="64">
                  <c:v>-0.8660254037844377</c:v>
                </c:pt>
                <c:pt idx="65">
                  <c:v>-0.9659258262890682</c:v>
                </c:pt>
                <c:pt idx="66">
                  <c:v>-1</c:v>
                </c:pt>
                <c:pt idx="67">
                  <c:v>-0.9659258262890685</c:v>
                </c:pt>
                <c:pt idx="68">
                  <c:v>-0.8660254037844384</c:v>
                </c:pt>
                <c:pt idx="69">
                  <c:v>-0.7071067811865487</c:v>
                </c:pt>
                <c:pt idx="70">
                  <c:v>-0.5000000000000001</c:v>
                </c:pt>
                <c:pt idx="71">
                  <c:v>-0.25881904510251946</c:v>
                </c:pt>
                <c:pt idx="72">
                  <c:v>-7.347880794884119e-16</c:v>
                </c:pt>
                <c:pt idx="73">
                  <c:v>0.258819045102518</c:v>
                </c:pt>
                <c:pt idx="74">
                  <c:v>0.49999999999999883</c:v>
                </c:pt>
                <c:pt idx="75">
                  <c:v>0.7071067811865477</c:v>
                </c:pt>
                <c:pt idx="76">
                  <c:v>0.8660254037844377</c:v>
                </c:pt>
                <c:pt idx="77">
                  <c:v>0.9659258262890682</c:v>
                </c:pt>
                <c:pt idx="78">
                  <c:v>1</c:v>
                </c:pt>
                <c:pt idx="79">
                  <c:v>0.9659258262890685</c:v>
                </c:pt>
                <c:pt idx="80">
                  <c:v>0.8660254037844385</c:v>
                </c:pt>
                <c:pt idx="81">
                  <c:v>0.7071067811865488</c:v>
                </c:pt>
                <c:pt idx="82">
                  <c:v>0.5000000000000033</c:v>
                </c:pt>
                <c:pt idx="83">
                  <c:v>0.2588190451025196</c:v>
                </c:pt>
                <c:pt idx="84">
                  <c:v>8.572527594031472e-16</c:v>
                </c:pt>
                <c:pt idx="85">
                  <c:v>-0.25881904510252135</c:v>
                </c:pt>
                <c:pt idx="86">
                  <c:v>-0.4999999999999987</c:v>
                </c:pt>
                <c:pt idx="87">
                  <c:v>-0.707106781186545</c:v>
                </c:pt>
                <c:pt idx="88">
                  <c:v>-0.8660254037844376</c:v>
                </c:pt>
                <c:pt idx="89">
                  <c:v>-0.9659258262890681</c:v>
                </c:pt>
                <c:pt idx="90">
                  <c:v>-1</c:v>
                </c:pt>
                <c:pt idx="91">
                  <c:v>-0.9659258262890686</c:v>
                </c:pt>
                <c:pt idx="92">
                  <c:v>-0.8660254037844403</c:v>
                </c:pt>
                <c:pt idx="93">
                  <c:v>-0.7071067811865488</c:v>
                </c:pt>
                <c:pt idx="94">
                  <c:v>-0.5000000000000003</c:v>
                </c:pt>
                <c:pt idx="95">
                  <c:v>-0.2588190451025197</c:v>
                </c:pt>
                <c:pt idx="96">
                  <c:v>-9.797174393178826e-16</c:v>
                </c:pt>
                <c:pt idx="97">
                  <c:v>0.2588190451025178</c:v>
                </c:pt>
                <c:pt idx="98">
                  <c:v>0.4999999999999986</c:v>
                </c:pt>
                <c:pt idx="99">
                  <c:v>0.7071067811865475</c:v>
                </c:pt>
                <c:pt idx="100">
                  <c:v>0.8660254037844393</c:v>
                </c:pt>
                <c:pt idx="101">
                  <c:v>0.9659258262890681</c:v>
                </c:pt>
                <c:pt idx="102">
                  <c:v>1</c:v>
                </c:pt>
                <c:pt idx="103">
                  <c:v>0.9659258262890686</c:v>
                </c:pt>
                <c:pt idx="104">
                  <c:v>0.8660254037844386</c:v>
                </c:pt>
                <c:pt idx="105">
                  <c:v>0.7071067811865464</c:v>
                </c:pt>
                <c:pt idx="106">
                  <c:v>0.5000000000000004</c:v>
                </c:pt>
                <c:pt idx="107">
                  <c:v>0.25881904510252324</c:v>
                </c:pt>
                <c:pt idx="108">
                  <c:v>1.102182119232618e-15</c:v>
                </c:pt>
                <c:pt idx="109">
                  <c:v>-0.2588190451025177</c:v>
                </c:pt>
                <c:pt idx="110">
                  <c:v>-0.5000000000000016</c:v>
                </c:pt>
                <c:pt idx="111">
                  <c:v>-0.7071067811865474</c:v>
                </c:pt>
                <c:pt idx="112">
                  <c:v>-0.8660254037844375</c:v>
                </c:pt>
                <c:pt idx="113">
                  <c:v>-0.9659258262890681</c:v>
                </c:pt>
                <c:pt idx="114">
                  <c:v>-1</c:v>
                </c:pt>
                <c:pt idx="115">
                  <c:v>-0.9659258262890678</c:v>
                </c:pt>
                <c:pt idx="116">
                  <c:v>-0.8660254037844386</c:v>
                </c:pt>
                <c:pt idx="117">
                  <c:v>-0.707106781186549</c:v>
                </c:pt>
                <c:pt idx="118">
                  <c:v>-0.5000000000000006</c:v>
                </c:pt>
                <c:pt idx="119">
                  <c:v>-0.25881904510252335</c:v>
                </c:pt>
                <c:pt idx="120">
                  <c:v>3.999999999999971</c:v>
                </c:pt>
                <c:pt idx="121">
                  <c:v>5.42177867254315</c:v>
                </c:pt>
                <c:pt idx="122">
                  <c:v>6.742027940126461</c:v>
                </c:pt>
                <c:pt idx="123">
                  <c:v>7.861990359263107</c:v>
                </c:pt>
                <c:pt idx="124">
                  <c:v>8.696845698878414</c:v>
                </c:pt>
                <c:pt idx="125">
                  <c:v>9.181481857296864</c:v>
                </c:pt>
                <c:pt idx="126">
                  <c:v>9.274923012311927</c:v>
                </c:pt>
                <c:pt idx="127">
                  <c:v>8.963113223081534</c:v>
                </c:pt>
                <c:pt idx="128">
                  <c:v>8.259865776165238</c:v>
                </c:pt>
                <c:pt idx="129">
                  <c:v>7.205913569846166</c:v>
                </c:pt>
                <c:pt idx="130">
                  <c:v>5.866125242295161</c:v>
                </c:pt>
                <c:pt idx="131">
                  <c:v>4.3250767509608865</c:v>
                </c:pt>
                <c:pt idx="132">
                  <c:v>2.681280184142544</c:v>
                </c:pt>
                <c:pt idx="133">
                  <c:v>1.040463093390934</c:v>
                </c:pt>
                <c:pt idx="134">
                  <c:v>-0.4916436589077655</c:v>
                </c:pt>
                <c:pt idx="135">
                  <c:v>-1.8165180482687493</c:v>
                </c:pt>
                <c:pt idx="136">
                  <c:v>-2.8495675446665074</c:v>
                </c:pt>
                <c:pt idx="137">
                  <c:v>-3.5259002825463983</c:v>
                </c:pt>
                <c:pt idx="138">
                  <c:v>-3.804753455623894</c:v>
                </c:pt>
                <c:pt idx="139">
                  <c:v>-3.672277155486357</c:v>
                </c:pt>
                <c:pt idx="140">
                  <c:v>-3.142483946576265</c:v>
                </c:pt>
                <c:pt idx="141">
                  <c:v>-2.2562994719536724</c:v>
                </c:pt>
                <c:pt idx="142">
                  <c:v>-1.0787787956407882</c:v>
                </c:pt>
                <c:pt idx="143">
                  <c:v>0.30532181082850407</c:v>
                </c:pt>
                <c:pt idx="144">
                  <c:v>1.7973158564688774</c:v>
                </c:pt>
                <c:pt idx="145">
                  <c:v>3.2913071046434372</c:v>
                </c:pt>
                <c:pt idx="146">
                  <c:v>4.681401538034699</c:v>
                </c:pt>
                <c:pt idx="147">
                  <c:v>5.868919326081693</c:v>
                </c:pt>
                <c:pt idx="148">
                  <c:v>6.769115306181016</c:v>
                </c:pt>
                <c:pt idx="149">
                  <c:v>7.316949984091442</c:v>
                </c:pt>
                <c:pt idx="150">
                  <c:v>7.471517764685769</c:v>
                </c:pt>
                <c:pt idx="151">
                  <c:v>7.218830631883786</c:v>
                </c:pt>
                <c:pt idx="152">
                  <c:v>6.572767570168294</c:v>
                </c:pt>
                <c:pt idx="153">
                  <c:v>5.574125021911613</c:v>
                </c:pt>
                <c:pt idx="154">
                  <c:v>4.287833086150709</c:v>
                </c:pt>
                <c:pt idx="155">
                  <c:v>2.7985271662735123</c:v>
                </c:pt>
                <c:pt idx="156">
                  <c:v>1.2047768476488392</c:v>
                </c:pt>
                <c:pt idx="157">
                  <c:v>-0.3876347060812191</c:v>
                </c:pt>
                <c:pt idx="158">
                  <c:v>-1.872922843620155</c:v>
                </c:pt>
                <c:pt idx="159">
                  <c:v>-3.152513514983232</c:v>
                </c:pt>
                <c:pt idx="160">
                  <c:v>-4.141763870243727</c:v>
                </c:pt>
                <c:pt idx="161">
                  <c:v>-4.775733373628363</c:v>
                </c:pt>
                <c:pt idx="162">
                  <c:v>-5.013612144233574</c:v>
                </c:pt>
                <c:pt idx="163">
                  <c:v>-4.841504742317203</c:v>
                </c:pt>
                <c:pt idx="164">
                  <c:v>-4.273379693686803</c:v>
                </c:pt>
                <c:pt idx="165">
                  <c:v>-3.3501200465255914</c:v>
                </c:pt>
                <c:pt idx="166">
                  <c:v>-2.1367396664052283</c:v>
                </c:pt>
                <c:pt idx="167">
                  <c:v>-0.7179549770547833</c:v>
                </c:pt>
                <c:pt idx="168">
                  <c:v>0.8075860719786112</c:v>
                </c:pt>
                <c:pt idx="169">
                  <c:v>2.334024521957866</c:v>
                </c:pt>
                <c:pt idx="170">
                  <c:v>3.755502411350254</c:v>
                </c:pt>
                <c:pt idx="171">
                  <c:v>4.973374783330205</c:v>
                </c:pt>
                <c:pt idx="172">
                  <c:v>5.90293020573301</c:v>
                </c:pt>
                <c:pt idx="173">
                  <c:v>6.479161808940507</c:v>
                </c:pt>
                <c:pt idx="174">
                  <c:v>6.661195552886346</c:v>
                </c:pt>
                <c:pt idx="175">
                  <c:v>6.435073942053195</c:v>
                </c:pt>
                <c:pt idx="176">
                  <c:v>5.814705480903664</c:v>
                </c:pt>
                <c:pt idx="177">
                  <c:v>4.8409151640098065</c:v>
                </c:pt>
                <c:pt idx="178">
                  <c:v>3.578660706555987</c:v>
                </c:pt>
                <c:pt idx="179">
                  <c:v>2.1126042227123607</c:v>
                </c:pt>
                <c:pt idx="180">
                  <c:v>0.5413411329464405</c:v>
                </c:pt>
                <c:pt idx="181">
                  <c:v>-1.0293204109761245</c:v>
                </c:pt>
                <c:pt idx="182">
                  <c:v>-2.493571588843653</c:v>
                </c:pt>
                <c:pt idx="183">
                  <c:v>-3.752814974107353</c:v>
                </c:pt>
                <c:pt idx="184">
                  <c:v>-4.722385106651398</c:v>
                </c:pt>
                <c:pt idx="185">
                  <c:v>-5.337319581763651</c:v>
                </c:pt>
                <c:pt idx="186">
                  <c:v>-5.556787366550664</c:v>
                </c:pt>
                <c:pt idx="187">
                  <c:v>-5.366872562725175</c:v>
                </c:pt>
                <c:pt idx="188">
                  <c:v>-4.781523908260523</c:v>
                </c:pt>
                <c:pt idx="189">
                  <c:v>-3.841605312228067</c:v>
                </c:pt>
                <c:pt idx="190">
                  <c:v>-2.612112128542368</c:v>
                </c:pt>
                <c:pt idx="191">
                  <c:v>-1.1777428761596394</c:v>
                </c:pt>
                <c:pt idx="192">
                  <c:v>0.3628718131576383</c:v>
                </c:pt>
                <c:pt idx="193">
                  <c:v>1.903889730712299</c:v>
                </c:pt>
                <c:pt idx="194">
                  <c:v>3.339469115880038</c:v>
                </c:pt>
                <c:pt idx="195">
                  <c:v>4.57098068161486</c:v>
                </c:pt>
                <c:pt idx="196">
                  <c:v>5.513728151814935</c:v>
                </c:pt>
                <c:pt idx="197">
                  <c:v>6.102719316050268</c:v>
                </c:pt>
                <c:pt idx="198">
                  <c:v>6.297094312857335</c:v>
                </c:pt>
                <c:pt idx="199">
                  <c:v>6.082909360491661</c:v>
                </c:pt>
                <c:pt idx="200">
                  <c:v>5.474086227597829</c:v>
                </c:pt>
                <c:pt idx="201">
                  <c:v>4.511462738078296</c:v>
                </c:pt>
                <c:pt idx="202">
                  <c:v>3.260009015852146</c:v>
                </c:pt>
                <c:pt idx="203">
                  <c:v>1.8043991770177936</c:v>
                </c:pt>
                <c:pt idx="204">
                  <c:v>0.2432402505009057</c:v>
                </c:pt>
                <c:pt idx="205">
                  <c:v>-1.317648384045381</c:v>
                </c:pt>
                <c:pt idx="206">
                  <c:v>-2.7724470466155795</c:v>
                </c:pt>
                <c:pt idx="207">
                  <c:v>-4.022547806893621</c:v>
                </c:pt>
                <c:pt idx="208">
                  <c:v>-4.983275045350947</c:v>
                </c:pt>
                <c:pt idx="209">
                  <c:v>-5.58965653092761</c:v>
                </c:pt>
                <c:pt idx="210">
                  <c:v>-5.800851726528545</c:v>
                </c:pt>
                <c:pt idx="211">
                  <c:v>-5.602935541249628</c:v>
                </c:pt>
                <c:pt idx="212">
                  <c:v>-5.009847821817101</c:v>
                </c:pt>
                <c:pt idx="213">
                  <c:v>-4.062443877545052</c:v>
                </c:pt>
                <c:pt idx="214">
                  <c:v>-2.82571074452434</c:v>
                </c:pt>
                <c:pt idx="215">
                  <c:v>-1.38433889657804</c:v>
                </c:pt>
                <c:pt idx="216">
                  <c:v>0.16304881591345158</c:v>
                </c:pt>
                <c:pt idx="217">
                  <c:v>1.7106177105311091</c:v>
                </c:pt>
                <c:pt idx="218">
                  <c:v>3.1525333061881478</c:v>
                </c:pt>
                <c:pt idx="219">
                  <c:v>4.3901733567242545</c:v>
                </c:pt>
                <c:pt idx="220">
                  <c:v>5.338848396095652</c:v>
                </c:pt>
                <c:pt idx="221">
                  <c:v>5.933572800670208</c:v>
                </c:pt>
                <c:pt idx="222">
                  <c:v>6.133493079841305</c:v>
                </c:pt>
                <c:pt idx="223">
                  <c:v>5.924671613859847</c:v>
                </c:pt>
                <c:pt idx="224">
                  <c:v>5.321036131351569</c:v>
                </c:pt>
                <c:pt idx="225">
                  <c:v>4.363430220808573</c:v>
                </c:pt>
                <c:pt idx="226">
                  <c:v>3.116829581753988</c:v>
                </c:pt>
                <c:pt idx="227">
                  <c:v>1.6659137231001948</c:v>
                </c:pt>
                <c:pt idx="228">
                  <c:v>0.10929488978920551</c:v>
                </c:pt>
                <c:pt idx="229">
                  <c:v>-1.4472024935106074</c:v>
                </c:pt>
                <c:pt idx="230">
                  <c:v>-2.8977538671739915</c:v>
                </c:pt>
                <c:pt idx="231">
                  <c:v>-4.143746581237921</c:v>
                </c:pt>
                <c:pt idx="232">
                  <c:v>-5.100500451255411</c:v>
                </c:pt>
                <c:pt idx="233">
                  <c:v>-5.703038830903946</c:v>
                </c:pt>
                <c:pt idx="234">
                  <c:v>-5.910516912575337</c:v>
                </c:pt>
                <c:pt idx="235">
                  <c:v>-5.709005474856442</c:v>
                </c:pt>
                <c:pt idx="236">
                  <c:v>-5.112440369378669</c:v>
                </c:pt>
                <c:pt idx="237">
                  <c:v>-4.161673041336097</c:v>
                </c:pt>
                <c:pt idx="238">
                  <c:v>-2.921686789380376</c:v>
                </c:pt>
                <c:pt idx="239">
                  <c:v>-1.4771684724233818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Ib</c:v>
                </c:pt>
              </c:strCache>
            </c:strRef>
          </c:tx>
          <c:spPr>
            <a:solidFill>
              <a:srgbClr val="1C7293"/>
            </a:solidFill>
            <a:ln w="22225" cap="flat">
              <a:solidFill>
                <a:srgbClr val="1C7293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1C7293"/>
              </a:solidFill>
              <a:ln w="9525" cap="flat">
                <a:solidFill>
                  <a:srgbClr val="1C729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Sheet1!$A$2:$A$241</c:f>
              <c:multiLvlStrCache>
                <c:ptCount val="240"/>
                <c:lvl>
                  <c:pt idx="0">
                    <c:v/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/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/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/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/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/>
                  </c:pt>
                  <c:pt idx="61">
                    <c:v/>
                  </c:pt>
                  <c:pt idx="62">
                    <c:v/>
                  </c:pt>
                  <c:pt idx="63">
                    <c:v/>
                  </c:pt>
                  <c:pt idx="64">
                    <c:v/>
                  </c:pt>
                  <c:pt idx="65">
                    <c:v/>
                  </c:pt>
                  <c:pt idx="66">
                    <c:v/>
                  </c:pt>
                  <c:pt idx="67">
                    <c:v/>
                  </c:pt>
                  <c:pt idx="68">
                    <c:v/>
                  </c:pt>
                  <c:pt idx="69">
                    <c:v/>
                  </c:pt>
                  <c:pt idx="70">
                    <c:v/>
                  </c:pt>
                  <c:pt idx="71">
                    <c:v/>
                  </c:pt>
                  <c:pt idx="72">
                    <c:v/>
                  </c:pt>
                  <c:pt idx="73">
                    <c:v/>
                  </c:pt>
                  <c:pt idx="74">
                    <c:v/>
                  </c:pt>
                  <c:pt idx="75">
                    <c:v/>
                  </c:pt>
                  <c:pt idx="76">
                    <c:v/>
                  </c:pt>
                  <c:pt idx="77">
                    <c:v/>
                  </c:pt>
                  <c:pt idx="78">
                    <c:v/>
                  </c:pt>
                  <c:pt idx="79">
                    <c:v/>
                  </c:pt>
                  <c:pt idx="80">
                    <c:v/>
                  </c:pt>
                  <c:pt idx="81">
                    <c:v/>
                  </c:pt>
                  <c:pt idx="82">
                    <c:v/>
                  </c:pt>
                  <c:pt idx="83">
                    <c:v/>
                  </c:pt>
                  <c:pt idx="84">
                    <c:v/>
                  </c:pt>
                  <c:pt idx="85">
                    <c:v/>
                  </c:pt>
                  <c:pt idx="86">
                    <c:v/>
                  </c:pt>
                  <c:pt idx="87">
                    <c:v/>
                  </c:pt>
                  <c:pt idx="88">
                    <c:v/>
                  </c:pt>
                  <c:pt idx="89">
                    <c:v/>
                  </c:pt>
                  <c:pt idx="90">
                    <c:v/>
                  </c:pt>
                  <c:pt idx="91">
                    <c:v/>
                  </c:pt>
                  <c:pt idx="92">
                    <c:v/>
                  </c:pt>
                  <c:pt idx="93">
                    <c:v/>
                  </c:pt>
                  <c:pt idx="94">
                    <c:v/>
                  </c:pt>
                  <c:pt idx="95">
                    <c:v/>
                  </c:pt>
                  <c:pt idx="96">
                    <c:v/>
                  </c:pt>
                  <c:pt idx="97">
                    <c:v/>
                  </c:pt>
                  <c:pt idx="98">
                    <c:v/>
                  </c:pt>
                  <c:pt idx="99">
                    <c:v/>
                  </c:pt>
                  <c:pt idx="100">
                    <c:v/>
                  </c:pt>
                  <c:pt idx="101">
                    <c:v/>
                  </c:pt>
                  <c:pt idx="102">
                    <c:v/>
                  </c:pt>
                  <c:pt idx="103">
                    <c:v/>
                  </c:pt>
                  <c:pt idx="104">
                    <c:v/>
                  </c:pt>
                  <c:pt idx="105">
                    <c:v/>
                  </c:pt>
                  <c:pt idx="106">
                    <c:v/>
                  </c:pt>
                  <c:pt idx="107">
                    <c:v/>
                  </c:pt>
                  <c:pt idx="108">
                    <c:v/>
                  </c:pt>
                  <c:pt idx="109">
                    <c:v/>
                  </c:pt>
                  <c:pt idx="110">
                    <c:v/>
                  </c:pt>
                  <c:pt idx="111">
                    <c:v/>
                  </c:pt>
                  <c:pt idx="112">
                    <c:v/>
                  </c:pt>
                  <c:pt idx="113">
                    <c:v/>
                  </c:pt>
                  <c:pt idx="114">
                    <c:v/>
                  </c:pt>
                  <c:pt idx="115">
                    <c:v/>
                  </c:pt>
                  <c:pt idx="116">
                    <c:v/>
                  </c:pt>
                  <c:pt idx="117">
                    <c:v/>
                  </c:pt>
                  <c:pt idx="118">
                    <c:v/>
                  </c:pt>
                  <c:pt idx="119">
                    <c:v/>
                  </c:pt>
                  <c:pt idx="120">
                    <c:v/>
                  </c:pt>
                  <c:pt idx="121">
                    <c:v/>
                  </c:pt>
                  <c:pt idx="122">
                    <c:v/>
                  </c:pt>
                  <c:pt idx="123">
                    <c:v/>
                  </c:pt>
                  <c:pt idx="124">
                    <c:v/>
                  </c:pt>
                  <c:pt idx="125">
                    <c:v/>
                  </c:pt>
                  <c:pt idx="126">
                    <c:v/>
                  </c:pt>
                  <c:pt idx="127">
                    <c:v/>
                  </c:pt>
                  <c:pt idx="128">
                    <c:v/>
                  </c:pt>
                  <c:pt idx="129">
                    <c:v/>
                  </c:pt>
                  <c:pt idx="130">
                    <c:v/>
                  </c:pt>
                  <c:pt idx="131">
                    <c:v/>
                  </c:pt>
                  <c:pt idx="132">
                    <c:v/>
                  </c:pt>
                  <c:pt idx="133">
                    <c:v/>
                  </c:pt>
                  <c:pt idx="134">
                    <c:v/>
                  </c:pt>
                  <c:pt idx="135">
                    <c:v/>
                  </c:pt>
                  <c:pt idx="136">
                    <c:v/>
                  </c:pt>
                  <c:pt idx="137">
                    <c:v/>
                  </c:pt>
                  <c:pt idx="138">
                    <c:v/>
                  </c:pt>
                  <c:pt idx="139">
                    <c:v/>
                  </c:pt>
                  <c:pt idx="140">
                    <c:v/>
                  </c:pt>
                  <c:pt idx="141">
                    <c:v/>
                  </c:pt>
                  <c:pt idx="142">
                    <c:v/>
                  </c:pt>
                  <c:pt idx="143">
                    <c:v/>
                  </c:pt>
                  <c:pt idx="144">
                    <c:v/>
                  </c:pt>
                  <c:pt idx="145">
                    <c:v/>
                  </c:pt>
                  <c:pt idx="146">
                    <c:v/>
                  </c:pt>
                  <c:pt idx="147">
                    <c:v/>
                  </c:pt>
                  <c:pt idx="148">
                    <c:v/>
                  </c:pt>
                  <c:pt idx="149">
                    <c:v/>
                  </c:pt>
                  <c:pt idx="150">
                    <c:v/>
                  </c:pt>
                  <c:pt idx="151">
                    <c:v/>
                  </c:pt>
                  <c:pt idx="152">
                    <c:v/>
                  </c:pt>
                  <c:pt idx="153">
                    <c:v/>
                  </c:pt>
                  <c:pt idx="154">
                    <c:v/>
                  </c:pt>
                  <c:pt idx="155">
                    <c:v/>
                  </c:pt>
                  <c:pt idx="156">
                    <c:v/>
                  </c:pt>
                  <c:pt idx="157">
                    <c:v/>
                  </c:pt>
                  <c:pt idx="158">
                    <c:v/>
                  </c:pt>
                  <c:pt idx="159">
                    <c:v/>
                  </c:pt>
                  <c:pt idx="160">
                    <c:v/>
                  </c:pt>
                  <c:pt idx="161">
                    <c:v/>
                  </c:pt>
                  <c:pt idx="162">
                    <c:v/>
                  </c:pt>
                  <c:pt idx="163">
                    <c:v/>
                  </c:pt>
                  <c:pt idx="164">
                    <c:v/>
                  </c:pt>
                  <c:pt idx="165">
                    <c:v/>
                  </c:pt>
                  <c:pt idx="166">
                    <c:v/>
                  </c:pt>
                  <c:pt idx="167">
                    <c:v/>
                  </c:pt>
                  <c:pt idx="168">
                    <c:v/>
                  </c:pt>
                  <c:pt idx="169">
                    <c:v/>
                  </c:pt>
                  <c:pt idx="170">
                    <c:v/>
                  </c:pt>
                  <c:pt idx="171">
                    <c:v/>
                  </c:pt>
                  <c:pt idx="172">
                    <c:v/>
                  </c:pt>
                  <c:pt idx="173">
                    <c:v/>
                  </c:pt>
                  <c:pt idx="174">
                    <c:v/>
                  </c:pt>
                  <c:pt idx="175">
                    <c:v/>
                  </c:pt>
                  <c:pt idx="176">
                    <c:v/>
                  </c:pt>
                  <c:pt idx="177">
                    <c:v/>
                  </c:pt>
                  <c:pt idx="178">
                    <c:v/>
                  </c:pt>
                  <c:pt idx="179">
                    <c:v/>
                  </c:pt>
                  <c:pt idx="180">
                    <c:v/>
                  </c:pt>
                  <c:pt idx="181">
                    <c:v/>
                  </c:pt>
                  <c:pt idx="182">
                    <c:v/>
                  </c:pt>
                  <c:pt idx="183">
                    <c:v/>
                  </c:pt>
                  <c:pt idx="184">
                    <c:v/>
                  </c:pt>
                  <c:pt idx="185">
                    <c:v/>
                  </c:pt>
                  <c:pt idx="186">
                    <c:v/>
                  </c:pt>
                  <c:pt idx="187">
                    <c:v/>
                  </c:pt>
                  <c:pt idx="188">
                    <c:v/>
                  </c:pt>
                  <c:pt idx="189">
                    <c:v/>
                  </c:pt>
                  <c:pt idx="190">
                    <c:v/>
                  </c:pt>
                  <c:pt idx="191">
                    <c:v/>
                  </c:pt>
                  <c:pt idx="192">
                    <c:v/>
                  </c:pt>
                  <c:pt idx="193">
                    <c:v/>
                  </c:pt>
                  <c:pt idx="194">
                    <c:v/>
                  </c:pt>
                  <c:pt idx="195">
                    <c:v/>
                  </c:pt>
                  <c:pt idx="196">
                    <c:v/>
                  </c:pt>
                  <c:pt idx="197">
                    <c:v/>
                  </c:pt>
                  <c:pt idx="198">
                    <c:v/>
                  </c:pt>
                  <c:pt idx="199">
                    <c:v/>
                  </c:pt>
                  <c:pt idx="200">
                    <c:v/>
                  </c:pt>
                  <c:pt idx="201">
                    <c:v/>
                  </c:pt>
                  <c:pt idx="202">
                    <c:v/>
                  </c:pt>
                  <c:pt idx="203">
                    <c:v/>
                  </c:pt>
                  <c:pt idx="204">
                    <c:v/>
                  </c:pt>
                  <c:pt idx="205">
                    <c:v/>
                  </c:pt>
                  <c:pt idx="206">
                    <c:v/>
                  </c:pt>
                  <c:pt idx="207">
                    <c:v/>
                  </c:pt>
                  <c:pt idx="208">
                    <c:v/>
                  </c:pt>
                  <c:pt idx="209">
                    <c:v/>
                  </c:pt>
                  <c:pt idx="210">
                    <c:v/>
                  </c:pt>
                  <c:pt idx="211">
                    <c:v/>
                  </c:pt>
                  <c:pt idx="212">
                    <c:v/>
                  </c:pt>
                  <c:pt idx="213">
                    <c:v/>
                  </c:pt>
                  <c:pt idx="214">
                    <c:v/>
                  </c:pt>
                  <c:pt idx="215">
                    <c:v/>
                  </c:pt>
                  <c:pt idx="216">
                    <c:v/>
                  </c:pt>
                  <c:pt idx="217">
                    <c:v/>
                  </c:pt>
                  <c:pt idx="218">
                    <c:v/>
                  </c:pt>
                  <c:pt idx="219">
                    <c:v/>
                  </c:pt>
                  <c:pt idx="220">
                    <c:v/>
                  </c:pt>
                  <c:pt idx="221">
                    <c:v/>
                  </c:pt>
                  <c:pt idx="222">
                    <c:v/>
                  </c:pt>
                  <c:pt idx="223">
                    <c:v/>
                  </c:pt>
                  <c:pt idx="224">
                    <c:v/>
                  </c:pt>
                  <c:pt idx="225">
                    <c:v/>
                  </c:pt>
                  <c:pt idx="226">
                    <c:v/>
                  </c:pt>
                  <c:pt idx="227">
                    <c:v/>
                  </c:pt>
                  <c:pt idx="228">
                    <c:v/>
                  </c:pt>
                  <c:pt idx="229">
                    <c:v/>
                  </c:pt>
                  <c:pt idx="230">
                    <c:v/>
                  </c:pt>
                  <c:pt idx="231">
                    <c:v/>
                  </c:pt>
                  <c:pt idx="232">
                    <c:v/>
                  </c:pt>
                  <c:pt idx="233">
                    <c:v/>
                  </c:pt>
                  <c:pt idx="234">
                    <c:v/>
                  </c:pt>
                  <c:pt idx="235">
                    <c:v/>
                  </c:pt>
                  <c:pt idx="236">
                    <c:v/>
                  </c:pt>
                  <c:pt idx="237">
                    <c:v/>
                  </c:pt>
                  <c:pt idx="238">
                    <c:v/>
                  </c:pt>
                  <c:pt idx="239">
                    <c:v/>
                  </c:pt>
                </c:lvl>
              </c:multiLvlStrCache>
            </c:multiLvlStrRef>
          </c:cat>
          <c:val>
            <c:numRef>
              <c:f>Sheet1!$C$2:$C$241</c:f>
              <c:numCache>
                <c:formatCode>General</c:formatCode>
                <c:ptCount val="240"/>
                <c:pt idx="0">
                  <c:v>-0.8662228873800595</c:v>
                </c:pt>
                <c:pt idx="1">
                  <c:v>-0.9660280109171725</c:v>
                </c:pt>
                <c:pt idx="2">
                  <c:v>-0.9999999219470505</c:v>
                </c:pt>
                <c:pt idx="3">
                  <c:v>-0.9658234908742445</c:v>
                </c:pt>
                <c:pt idx="4">
                  <c:v>-0.8658277849971435</c:v>
                </c:pt>
                <c:pt idx="5">
                  <c:v>-0.7068273464205548</c:v>
                </c:pt>
                <c:pt idx="6">
                  <c:v>-0.49965779227282425</c:v>
                </c:pt>
                <c:pt idx="7">
                  <c:v>-0.2584373853052441</c:v>
                </c:pt>
                <c:pt idx="8">
                  <c:v>0.00039510238291576543</c:v>
                </c:pt>
                <c:pt idx="9">
                  <c:v>0.2592006644966177</c:v>
                </c:pt>
                <c:pt idx="10">
                  <c:v>0.5003421296742263</c:v>
                </c:pt>
                <c:pt idx="11">
                  <c:v>0.7073861055690003</c:v>
                </c:pt>
                <c:pt idx="12">
                  <c:v>0.8662228873800595</c:v>
                </c:pt>
                <c:pt idx="13">
                  <c:v>0.9660280109171726</c:v>
                </c:pt>
                <c:pt idx="14">
                  <c:v>0.9999999219470505</c:v>
                </c:pt>
                <c:pt idx="15">
                  <c:v>0.9658234908742446</c:v>
                </c:pt>
                <c:pt idx="16">
                  <c:v>0.8658277849971437</c:v>
                </c:pt>
                <c:pt idx="17">
                  <c:v>0.7068273464205547</c:v>
                </c:pt>
                <c:pt idx="18">
                  <c:v>0.49965779227282436</c:v>
                </c:pt>
                <c:pt idx="19">
                  <c:v>0.25843738530524446</c:v>
                </c:pt>
                <c:pt idx="20">
                  <c:v>-0.00039510238291608706</c:v>
                </c:pt>
                <c:pt idx="21">
                  <c:v>-0.2592006644966176</c:v>
                </c:pt>
                <c:pt idx="22">
                  <c:v>-0.5003421296742258</c:v>
                </c:pt>
                <c:pt idx="23">
                  <c:v>-0.707386105569</c:v>
                </c:pt>
                <c:pt idx="24">
                  <c:v>-0.8662228873800596</c:v>
                </c:pt>
                <c:pt idx="25">
                  <c:v>-0.9660280109171725</c:v>
                </c:pt>
                <c:pt idx="26">
                  <c:v>-0.9999999219470505</c:v>
                </c:pt>
                <c:pt idx="27">
                  <c:v>-0.9658234908742447</c:v>
                </c:pt>
                <c:pt idx="28">
                  <c:v>-0.8658277849971441</c:v>
                </c:pt>
                <c:pt idx="29">
                  <c:v>-0.7068273464205544</c:v>
                </c:pt>
                <c:pt idx="30">
                  <c:v>-0.49965779227282564</c:v>
                </c:pt>
                <c:pt idx="31">
                  <c:v>-0.2584373853052441</c:v>
                </c:pt>
                <c:pt idx="32">
                  <c:v>0.0003951023829155205</c:v>
                </c:pt>
                <c:pt idx="33">
                  <c:v>0.25920066449661877</c:v>
                </c:pt>
                <c:pt idx="34">
                  <c:v>0.5003421296742269</c:v>
                </c:pt>
                <c:pt idx="35">
                  <c:v>0.7073861055690007</c:v>
                </c:pt>
                <c:pt idx="36">
                  <c:v>0.8662228873800595</c:v>
                </c:pt>
                <c:pt idx="37">
                  <c:v>0.9660280109171725</c:v>
                </c:pt>
                <c:pt idx="38">
                  <c:v>0.9999999219470505</c:v>
                </c:pt>
                <c:pt idx="39">
                  <c:v>0.9658234908742447</c:v>
                </c:pt>
                <c:pt idx="40">
                  <c:v>0.8658277849971432</c:v>
                </c:pt>
                <c:pt idx="41">
                  <c:v>0.7068273464205558</c:v>
                </c:pt>
                <c:pt idx="42">
                  <c:v>0.4996577922728242</c:v>
                </c:pt>
                <c:pt idx="43">
                  <c:v>0.25843738530524424</c:v>
                </c:pt>
                <c:pt idx="44">
                  <c:v>-0.000395102382915398</c:v>
                </c:pt>
                <c:pt idx="45">
                  <c:v>-0.25920066449661866</c:v>
                </c:pt>
                <c:pt idx="46">
                  <c:v>-0.5003421296742252</c:v>
                </c:pt>
                <c:pt idx="47">
                  <c:v>-0.7073861055690007</c:v>
                </c:pt>
                <c:pt idx="48">
                  <c:v>-0.8662228873800595</c:v>
                </c:pt>
                <c:pt idx="49">
                  <c:v>-0.9660280109171725</c:v>
                </c:pt>
                <c:pt idx="50">
                  <c:v>-0.9999999219470505</c:v>
                </c:pt>
                <c:pt idx="51">
                  <c:v>-0.9658234908742447</c:v>
                </c:pt>
                <c:pt idx="52">
                  <c:v>-0.8658277849971433</c:v>
                </c:pt>
                <c:pt idx="53">
                  <c:v>-0.7068273464205546</c:v>
                </c:pt>
                <c:pt idx="54">
                  <c:v>-0.4996577922728243</c:v>
                </c:pt>
                <c:pt idx="55">
                  <c:v>-0.2584373853052427</c:v>
                </c:pt>
                <c:pt idx="56">
                  <c:v>0.00039510238291527554</c:v>
                </c:pt>
                <c:pt idx="57">
                  <c:v>0.25920066449661683</c:v>
                </c:pt>
                <c:pt idx="58">
                  <c:v>0.5003421296742266</c:v>
                </c:pt>
                <c:pt idx="59">
                  <c:v>0.7073861055690006</c:v>
                </c:pt>
                <c:pt idx="60">
                  <c:v>0.8662228873800586</c:v>
                </c:pt>
                <c:pt idx="61">
                  <c:v>0.9660280109171724</c:v>
                </c:pt>
                <c:pt idx="62">
                  <c:v>0.9999999219470505</c:v>
                </c:pt>
                <c:pt idx="63">
                  <c:v>0.9658234908742442</c:v>
                </c:pt>
                <c:pt idx="64">
                  <c:v>0.8658277849971442</c:v>
                </c:pt>
                <c:pt idx="65">
                  <c:v>0.7068273464205547</c:v>
                </c:pt>
                <c:pt idx="66">
                  <c:v>0.49965779227282286</c:v>
                </c:pt>
                <c:pt idx="67">
                  <c:v>0.2584373853052445</c:v>
                </c:pt>
                <c:pt idx="68">
                  <c:v>-0.00039510238291692943</c:v>
                </c:pt>
                <c:pt idx="69">
                  <c:v>-0.2592006644966167</c:v>
                </c:pt>
                <c:pt idx="70">
                  <c:v>-0.500342129674225</c:v>
                </c:pt>
                <c:pt idx="71">
                  <c:v>-0.7073861055690005</c:v>
                </c:pt>
                <c:pt idx="72">
                  <c:v>-0.8662228873800585</c:v>
                </c:pt>
                <c:pt idx="73">
                  <c:v>-0.9660280109171715</c:v>
                </c:pt>
                <c:pt idx="74">
                  <c:v>-0.9999999219470505</c:v>
                </c:pt>
                <c:pt idx="75">
                  <c:v>-0.9658234908742448</c:v>
                </c:pt>
                <c:pt idx="76">
                  <c:v>-0.8658277849971452</c:v>
                </c:pt>
                <c:pt idx="77">
                  <c:v>-0.706827346420556</c:v>
                </c:pt>
                <c:pt idx="78">
                  <c:v>-0.4996577922728276</c:v>
                </c:pt>
                <c:pt idx="79">
                  <c:v>-0.25843738530524635</c:v>
                </c:pt>
                <c:pt idx="80">
                  <c:v>0.0003951023829150306</c:v>
                </c:pt>
                <c:pt idx="81">
                  <c:v>0.2592006644966149</c:v>
                </c:pt>
                <c:pt idx="82">
                  <c:v>0.5003421296742218</c:v>
                </c:pt>
                <c:pt idx="83">
                  <c:v>0.7073861055690004</c:v>
                </c:pt>
                <c:pt idx="84">
                  <c:v>0.8662228873800584</c:v>
                </c:pt>
                <c:pt idx="85">
                  <c:v>0.9660280109171724</c:v>
                </c:pt>
                <c:pt idx="86">
                  <c:v>0.9999999219470505</c:v>
                </c:pt>
                <c:pt idx="87">
                  <c:v>0.9658234908742457</c:v>
                </c:pt>
                <c:pt idx="88">
                  <c:v>0.8658277849971452</c:v>
                </c:pt>
                <c:pt idx="89">
                  <c:v>0.7068273464205561</c:v>
                </c:pt>
                <c:pt idx="90">
                  <c:v>0.49965779227282464</c:v>
                </c:pt>
                <c:pt idx="91">
                  <c:v>0.25843738530524646</c:v>
                </c:pt>
                <c:pt idx="92">
                  <c:v>-0.00039510238291135544</c:v>
                </c:pt>
                <c:pt idx="93">
                  <c:v>-0.2592006644966147</c:v>
                </c:pt>
                <c:pt idx="94">
                  <c:v>-0.5003421296742248</c:v>
                </c:pt>
                <c:pt idx="95">
                  <c:v>-0.7073861055690003</c:v>
                </c:pt>
                <c:pt idx="96">
                  <c:v>-0.8662228873800584</c:v>
                </c:pt>
                <c:pt idx="97">
                  <c:v>-0.9660280109171714</c:v>
                </c:pt>
                <c:pt idx="98">
                  <c:v>-0.9999999219470505</c:v>
                </c:pt>
                <c:pt idx="99">
                  <c:v>-0.9658234908742448</c:v>
                </c:pt>
                <c:pt idx="100">
                  <c:v>-0.8658277849971435</c:v>
                </c:pt>
                <c:pt idx="101">
                  <c:v>-0.7068273464205562</c:v>
                </c:pt>
                <c:pt idx="102">
                  <c:v>-0.4996577922728278</c:v>
                </c:pt>
                <c:pt idx="103">
                  <c:v>-0.25843738530524657</c:v>
                </c:pt>
                <c:pt idx="104">
                  <c:v>0.0003951023829147857</c:v>
                </c:pt>
                <c:pt idx="105">
                  <c:v>0.25920066449661805</c:v>
                </c:pt>
                <c:pt idx="106">
                  <c:v>0.5003421296742246</c:v>
                </c:pt>
                <c:pt idx="107">
                  <c:v>0.7073861055689977</c:v>
                </c:pt>
                <c:pt idx="108">
                  <c:v>0.8662228873800583</c:v>
                </c:pt>
                <c:pt idx="109">
                  <c:v>0.9660280109171714</c:v>
                </c:pt>
                <c:pt idx="110">
                  <c:v>0.9999999219470505</c:v>
                </c:pt>
                <c:pt idx="111">
                  <c:v>0.9658234908742449</c:v>
                </c:pt>
                <c:pt idx="112">
                  <c:v>0.8658277849971453</c:v>
                </c:pt>
                <c:pt idx="113">
                  <c:v>0.7068273464205563</c:v>
                </c:pt>
                <c:pt idx="114">
                  <c:v>0.4996577922728279</c:v>
                </c:pt>
                <c:pt idx="115">
                  <c:v>0.25843738530524324</c:v>
                </c:pt>
                <c:pt idx="116">
                  <c:v>-0.00039510238291466323</c:v>
                </c:pt>
                <c:pt idx="117">
                  <c:v>-0.2592006644966145</c:v>
                </c:pt>
                <c:pt idx="118">
                  <c:v>-0.5003421296742245</c:v>
                </c:pt>
                <c:pt idx="119">
                  <c:v>-0.7073861055689976</c:v>
                </c:pt>
                <c:pt idx="120">
                  <c:v>-0.9528451761180622</c:v>
                </c:pt>
                <c:pt idx="121">
                  <c:v>-1.0626308120088896</c:v>
                </c:pt>
                <c:pt idx="122">
                  <c:v>-1.0999999141417556</c:v>
                </c:pt>
                <c:pt idx="123">
                  <c:v>-1.0624058399616705</c:v>
                </c:pt>
                <c:pt idx="124">
                  <c:v>-0.95241056349686</c:v>
                </c:pt>
                <c:pt idx="125">
                  <c:v>-0.777510081062612</c:v>
                </c:pt>
                <c:pt idx="126">
                  <c:v>-0.5496235715001074</c:v>
                </c:pt>
                <c:pt idx="127">
                  <c:v>-0.2842811238357677</c:v>
                </c:pt>
                <c:pt idx="128">
                  <c:v>0.0004346126212020869</c:v>
                </c:pt>
                <c:pt idx="129">
                  <c:v>0.2851207309462758</c:v>
                </c:pt>
                <c:pt idx="130">
                  <c:v>0.5503763426416469</c:v>
                </c:pt>
                <c:pt idx="131">
                  <c:v>0.7781247161259002</c:v>
                </c:pt>
                <c:pt idx="132">
                  <c:v>0.952845176118066</c:v>
                </c:pt>
                <c:pt idx="133">
                  <c:v>1.0626308120088885</c:v>
                </c:pt>
                <c:pt idx="134">
                  <c:v>1.0999999141417556</c:v>
                </c:pt>
                <c:pt idx="135">
                  <c:v>1.0624058399616694</c:v>
                </c:pt>
                <c:pt idx="136">
                  <c:v>0.952410563496858</c:v>
                </c:pt>
                <c:pt idx="137">
                  <c:v>0.7775100810626094</c:v>
                </c:pt>
                <c:pt idx="138">
                  <c:v>0.549623571500111</c:v>
                </c:pt>
                <c:pt idx="139">
                  <c:v>0.28428112383577164</c:v>
                </c:pt>
                <c:pt idx="140">
                  <c:v>-0.00043461262120586015</c:v>
                </c:pt>
                <c:pt idx="141">
                  <c:v>-0.28512073094627194</c:v>
                </c:pt>
                <c:pt idx="142">
                  <c:v>-0.5503763426416503</c:v>
                </c:pt>
                <c:pt idx="143">
                  <c:v>-0.7781247161258973</c:v>
                </c:pt>
                <c:pt idx="144">
                  <c:v>-0.9528451761180641</c:v>
                </c:pt>
                <c:pt idx="145">
                  <c:v>-1.0626308120088894</c:v>
                </c:pt>
                <c:pt idx="146">
                  <c:v>-1.0999999141417556</c:v>
                </c:pt>
                <c:pt idx="147">
                  <c:v>-1.0624058399616685</c:v>
                </c:pt>
                <c:pt idx="148">
                  <c:v>-0.9524105634968602</c:v>
                </c:pt>
                <c:pt idx="149">
                  <c:v>-0.7775100810626123</c:v>
                </c:pt>
                <c:pt idx="150">
                  <c:v>-0.5496235715001077</c:v>
                </c:pt>
                <c:pt idx="151">
                  <c:v>-0.28428112383577553</c:v>
                </c:pt>
                <c:pt idx="152">
                  <c:v>0.0004346126212018175</c:v>
                </c:pt>
                <c:pt idx="153">
                  <c:v>0.2851207309462756</c:v>
                </c:pt>
                <c:pt idx="154">
                  <c:v>0.5503763426416467</c:v>
                </c:pt>
                <c:pt idx="155">
                  <c:v>0.7781247161258998</c:v>
                </c:pt>
                <c:pt idx="156">
                  <c:v>0.952845176118062</c:v>
                </c:pt>
                <c:pt idx="157">
                  <c:v>1.0626308120088885</c:v>
                </c:pt>
                <c:pt idx="158">
                  <c:v>1.0999999141417556</c:v>
                </c:pt>
                <c:pt idx="159">
                  <c:v>1.0624058399616696</c:v>
                </c:pt>
                <c:pt idx="160">
                  <c:v>0.9524105634968583</c:v>
                </c:pt>
                <c:pt idx="161">
                  <c:v>0.7775100810626152</c:v>
                </c:pt>
                <c:pt idx="162">
                  <c:v>0.5496235715001112</c:v>
                </c:pt>
                <c:pt idx="163">
                  <c:v>0.2842811238357719</c:v>
                </c:pt>
                <c:pt idx="164">
                  <c:v>-0.00043461262119777477</c:v>
                </c:pt>
                <c:pt idx="165">
                  <c:v>-0.2851207309462717</c:v>
                </c:pt>
                <c:pt idx="166">
                  <c:v>-0.5503763426416499</c:v>
                </c:pt>
                <c:pt idx="167">
                  <c:v>-0.7781247161259026</c:v>
                </c:pt>
                <c:pt idx="168">
                  <c:v>-0.952845176118064</c:v>
                </c:pt>
                <c:pt idx="169">
                  <c:v>-1.0626308120088894</c:v>
                </c:pt>
                <c:pt idx="170">
                  <c:v>-1.0999999141417556</c:v>
                </c:pt>
                <c:pt idx="171">
                  <c:v>-1.0624058399616705</c:v>
                </c:pt>
                <c:pt idx="172">
                  <c:v>-0.9524105634968603</c:v>
                </c:pt>
                <c:pt idx="173">
                  <c:v>-0.7775100810626125</c:v>
                </c:pt>
                <c:pt idx="174">
                  <c:v>-0.5496235715001148</c:v>
                </c:pt>
                <c:pt idx="175">
                  <c:v>-0.2842811238357758</c:v>
                </c:pt>
                <c:pt idx="176">
                  <c:v>0.00043461262120154807</c:v>
                </c:pt>
                <c:pt idx="177">
                  <c:v>0.2851207309462829</c:v>
                </c:pt>
                <c:pt idx="178">
                  <c:v>0.5503763426416466</c:v>
                </c:pt>
                <c:pt idx="179">
                  <c:v>0.7781247161258997</c:v>
                </c:pt>
                <c:pt idx="180">
                  <c:v>0.9528451761180657</c:v>
                </c:pt>
                <c:pt idx="181">
                  <c:v>1.0626308120088883</c:v>
                </c:pt>
                <c:pt idx="182">
                  <c:v>1.0999999141417556</c:v>
                </c:pt>
                <c:pt idx="183">
                  <c:v>1.0624058399616696</c:v>
                </c:pt>
                <c:pt idx="184">
                  <c:v>0.9524105634968624</c:v>
                </c:pt>
                <c:pt idx="185">
                  <c:v>0.7775100810626153</c:v>
                </c:pt>
                <c:pt idx="186">
                  <c:v>0.5496235715001114</c:v>
                </c:pt>
                <c:pt idx="187">
                  <c:v>0.2842811238357646</c:v>
                </c:pt>
                <c:pt idx="188">
                  <c:v>-0.00043461262120532136</c:v>
                </c:pt>
                <c:pt idx="189">
                  <c:v>-0.285120730946279</c:v>
                </c:pt>
                <c:pt idx="190">
                  <c:v>-0.5503763426416497</c:v>
                </c:pt>
                <c:pt idx="191">
                  <c:v>-0.778124716125897</c:v>
                </c:pt>
                <c:pt idx="192">
                  <c:v>-0.9528451761180636</c:v>
                </c:pt>
                <c:pt idx="193">
                  <c:v>-1.0626308120088894</c:v>
                </c:pt>
                <c:pt idx="194">
                  <c:v>-1.0999999141417556</c:v>
                </c:pt>
                <c:pt idx="195">
                  <c:v>-1.0624058399616707</c:v>
                </c:pt>
                <c:pt idx="196">
                  <c:v>-0.9524105634968604</c:v>
                </c:pt>
                <c:pt idx="197">
                  <c:v>-0.7775100810626181</c:v>
                </c:pt>
                <c:pt idx="198">
                  <c:v>-0.5496235715001082</c:v>
                </c:pt>
                <c:pt idx="199">
                  <c:v>-0.2842811238357685</c:v>
                </c:pt>
                <c:pt idx="200">
                  <c:v>0.00043461262120909465</c:v>
                </c:pt>
                <c:pt idx="201">
                  <c:v>0.28512073094627505</c:v>
                </c:pt>
                <c:pt idx="202">
                  <c:v>0.5503763426416463</c:v>
                </c:pt>
                <c:pt idx="203">
                  <c:v>0.7781247161258995</c:v>
                </c:pt>
                <c:pt idx="204">
                  <c:v>0.9528451761180617</c:v>
                </c:pt>
                <c:pt idx="205">
                  <c:v>1.0626308120088883</c:v>
                </c:pt>
                <c:pt idx="206">
                  <c:v>1.0999999141417556</c:v>
                </c:pt>
                <c:pt idx="207">
                  <c:v>1.0624058399616716</c:v>
                </c:pt>
                <c:pt idx="208">
                  <c:v>0.9524105634968586</c:v>
                </c:pt>
                <c:pt idx="209">
                  <c:v>0.77751008106261</c:v>
                </c:pt>
                <c:pt idx="210">
                  <c:v>0.5496235715001049</c:v>
                </c:pt>
                <c:pt idx="211">
                  <c:v>0.2842811238357724</c:v>
                </c:pt>
                <c:pt idx="212">
                  <c:v>-0.0004346126212050519</c:v>
                </c:pt>
                <c:pt idx="213">
                  <c:v>-0.2851207309462787</c:v>
                </c:pt>
                <c:pt idx="214">
                  <c:v>-0.5503763426416428</c:v>
                </c:pt>
                <c:pt idx="215">
                  <c:v>-0.7781247161258967</c:v>
                </c:pt>
                <c:pt idx="216">
                  <c:v>-0.9528451761180635</c:v>
                </c:pt>
                <c:pt idx="217">
                  <c:v>-1.0626308120088872</c:v>
                </c:pt>
                <c:pt idx="218">
                  <c:v>-1.0999999141417556</c:v>
                </c:pt>
                <c:pt idx="219">
                  <c:v>-1.0624058399616687</c:v>
                </c:pt>
                <c:pt idx="220">
                  <c:v>-0.9524105634968566</c:v>
                </c:pt>
                <c:pt idx="221">
                  <c:v>-0.7775100810626129</c:v>
                </c:pt>
                <c:pt idx="222">
                  <c:v>-0.5496235715001084</c:v>
                </c:pt>
                <c:pt idx="223">
                  <c:v>-0.2842811238357688</c:v>
                </c:pt>
                <c:pt idx="224">
                  <c:v>0.00043461262120100916</c:v>
                </c:pt>
                <c:pt idx="225">
                  <c:v>0.2851207309462748</c:v>
                </c:pt>
                <c:pt idx="226">
                  <c:v>0.550376342641646</c:v>
                </c:pt>
                <c:pt idx="227">
                  <c:v>0.7781247161258937</c:v>
                </c:pt>
                <c:pt idx="228">
                  <c:v>0.9528451761180616</c:v>
                </c:pt>
                <c:pt idx="229">
                  <c:v>1.0626308120088883</c:v>
                </c:pt>
                <c:pt idx="230">
                  <c:v>1.0999999141417556</c:v>
                </c:pt>
                <c:pt idx="231">
                  <c:v>1.0624058399616698</c:v>
                </c:pt>
                <c:pt idx="232">
                  <c:v>0.9524105634968587</c:v>
                </c:pt>
                <c:pt idx="233">
                  <c:v>0.7775100810626102</c:v>
                </c:pt>
                <c:pt idx="234">
                  <c:v>0.5496235715001119</c:v>
                </c:pt>
                <c:pt idx="235">
                  <c:v>0.28428112383577264</c:v>
                </c:pt>
                <c:pt idx="236">
                  <c:v>-0.00043461262120478246</c:v>
                </c:pt>
                <c:pt idx="237">
                  <c:v>-0.2851207309462709</c:v>
                </c:pt>
                <c:pt idx="238">
                  <c:v>-0.5503763426416425</c:v>
                </c:pt>
                <c:pt idx="239">
                  <c:v>-0.7781247161258965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Ic</c:v>
                </c:pt>
              </c:strCache>
            </c:strRef>
          </c:tx>
          <c:spPr>
            <a:solidFill>
              <a:srgbClr val="8FA3BF"/>
            </a:solidFill>
            <a:ln w="22225" cap="flat">
              <a:solidFill>
                <a:srgbClr val="8FA3BF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8FA3BF"/>
              </a:solidFill>
              <a:ln w="9525" cap="flat">
                <a:solidFill>
                  <a:srgbClr val="8FA3BF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Sheet1!$A$2:$A$241</c:f>
              <c:multiLvlStrCache>
                <c:ptCount val="240"/>
                <c:lvl>
                  <c:pt idx="0">
                    <c:v/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/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/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/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/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/>
                  </c:pt>
                  <c:pt idx="61">
                    <c:v/>
                  </c:pt>
                  <c:pt idx="62">
                    <c:v/>
                  </c:pt>
                  <c:pt idx="63">
                    <c:v/>
                  </c:pt>
                  <c:pt idx="64">
                    <c:v/>
                  </c:pt>
                  <c:pt idx="65">
                    <c:v/>
                  </c:pt>
                  <c:pt idx="66">
                    <c:v/>
                  </c:pt>
                  <c:pt idx="67">
                    <c:v/>
                  </c:pt>
                  <c:pt idx="68">
                    <c:v/>
                  </c:pt>
                  <c:pt idx="69">
                    <c:v/>
                  </c:pt>
                  <c:pt idx="70">
                    <c:v/>
                  </c:pt>
                  <c:pt idx="71">
                    <c:v/>
                  </c:pt>
                  <c:pt idx="72">
                    <c:v/>
                  </c:pt>
                  <c:pt idx="73">
                    <c:v/>
                  </c:pt>
                  <c:pt idx="74">
                    <c:v/>
                  </c:pt>
                  <c:pt idx="75">
                    <c:v/>
                  </c:pt>
                  <c:pt idx="76">
                    <c:v/>
                  </c:pt>
                  <c:pt idx="77">
                    <c:v/>
                  </c:pt>
                  <c:pt idx="78">
                    <c:v/>
                  </c:pt>
                  <c:pt idx="79">
                    <c:v/>
                  </c:pt>
                  <c:pt idx="80">
                    <c:v/>
                  </c:pt>
                  <c:pt idx="81">
                    <c:v/>
                  </c:pt>
                  <c:pt idx="82">
                    <c:v/>
                  </c:pt>
                  <c:pt idx="83">
                    <c:v/>
                  </c:pt>
                  <c:pt idx="84">
                    <c:v/>
                  </c:pt>
                  <c:pt idx="85">
                    <c:v/>
                  </c:pt>
                  <c:pt idx="86">
                    <c:v/>
                  </c:pt>
                  <c:pt idx="87">
                    <c:v/>
                  </c:pt>
                  <c:pt idx="88">
                    <c:v/>
                  </c:pt>
                  <c:pt idx="89">
                    <c:v/>
                  </c:pt>
                  <c:pt idx="90">
                    <c:v/>
                  </c:pt>
                  <c:pt idx="91">
                    <c:v/>
                  </c:pt>
                  <c:pt idx="92">
                    <c:v/>
                  </c:pt>
                  <c:pt idx="93">
                    <c:v/>
                  </c:pt>
                  <c:pt idx="94">
                    <c:v/>
                  </c:pt>
                  <c:pt idx="95">
                    <c:v/>
                  </c:pt>
                  <c:pt idx="96">
                    <c:v/>
                  </c:pt>
                  <c:pt idx="97">
                    <c:v/>
                  </c:pt>
                  <c:pt idx="98">
                    <c:v/>
                  </c:pt>
                  <c:pt idx="99">
                    <c:v/>
                  </c:pt>
                  <c:pt idx="100">
                    <c:v/>
                  </c:pt>
                  <c:pt idx="101">
                    <c:v/>
                  </c:pt>
                  <c:pt idx="102">
                    <c:v/>
                  </c:pt>
                  <c:pt idx="103">
                    <c:v/>
                  </c:pt>
                  <c:pt idx="104">
                    <c:v/>
                  </c:pt>
                  <c:pt idx="105">
                    <c:v/>
                  </c:pt>
                  <c:pt idx="106">
                    <c:v/>
                  </c:pt>
                  <c:pt idx="107">
                    <c:v/>
                  </c:pt>
                  <c:pt idx="108">
                    <c:v/>
                  </c:pt>
                  <c:pt idx="109">
                    <c:v/>
                  </c:pt>
                  <c:pt idx="110">
                    <c:v/>
                  </c:pt>
                  <c:pt idx="111">
                    <c:v/>
                  </c:pt>
                  <c:pt idx="112">
                    <c:v/>
                  </c:pt>
                  <c:pt idx="113">
                    <c:v/>
                  </c:pt>
                  <c:pt idx="114">
                    <c:v/>
                  </c:pt>
                  <c:pt idx="115">
                    <c:v/>
                  </c:pt>
                  <c:pt idx="116">
                    <c:v/>
                  </c:pt>
                  <c:pt idx="117">
                    <c:v/>
                  </c:pt>
                  <c:pt idx="118">
                    <c:v/>
                  </c:pt>
                  <c:pt idx="119">
                    <c:v/>
                  </c:pt>
                  <c:pt idx="120">
                    <c:v/>
                  </c:pt>
                  <c:pt idx="121">
                    <c:v/>
                  </c:pt>
                  <c:pt idx="122">
                    <c:v/>
                  </c:pt>
                  <c:pt idx="123">
                    <c:v/>
                  </c:pt>
                  <c:pt idx="124">
                    <c:v/>
                  </c:pt>
                  <c:pt idx="125">
                    <c:v/>
                  </c:pt>
                  <c:pt idx="126">
                    <c:v/>
                  </c:pt>
                  <c:pt idx="127">
                    <c:v/>
                  </c:pt>
                  <c:pt idx="128">
                    <c:v/>
                  </c:pt>
                  <c:pt idx="129">
                    <c:v/>
                  </c:pt>
                  <c:pt idx="130">
                    <c:v/>
                  </c:pt>
                  <c:pt idx="131">
                    <c:v/>
                  </c:pt>
                  <c:pt idx="132">
                    <c:v/>
                  </c:pt>
                  <c:pt idx="133">
                    <c:v/>
                  </c:pt>
                  <c:pt idx="134">
                    <c:v/>
                  </c:pt>
                  <c:pt idx="135">
                    <c:v/>
                  </c:pt>
                  <c:pt idx="136">
                    <c:v/>
                  </c:pt>
                  <c:pt idx="137">
                    <c:v/>
                  </c:pt>
                  <c:pt idx="138">
                    <c:v/>
                  </c:pt>
                  <c:pt idx="139">
                    <c:v/>
                  </c:pt>
                  <c:pt idx="140">
                    <c:v/>
                  </c:pt>
                  <c:pt idx="141">
                    <c:v/>
                  </c:pt>
                  <c:pt idx="142">
                    <c:v/>
                  </c:pt>
                  <c:pt idx="143">
                    <c:v/>
                  </c:pt>
                  <c:pt idx="144">
                    <c:v/>
                  </c:pt>
                  <c:pt idx="145">
                    <c:v/>
                  </c:pt>
                  <c:pt idx="146">
                    <c:v/>
                  </c:pt>
                  <c:pt idx="147">
                    <c:v/>
                  </c:pt>
                  <c:pt idx="148">
                    <c:v/>
                  </c:pt>
                  <c:pt idx="149">
                    <c:v/>
                  </c:pt>
                  <c:pt idx="150">
                    <c:v/>
                  </c:pt>
                  <c:pt idx="151">
                    <c:v/>
                  </c:pt>
                  <c:pt idx="152">
                    <c:v/>
                  </c:pt>
                  <c:pt idx="153">
                    <c:v/>
                  </c:pt>
                  <c:pt idx="154">
                    <c:v/>
                  </c:pt>
                  <c:pt idx="155">
                    <c:v/>
                  </c:pt>
                  <c:pt idx="156">
                    <c:v/>
                  </c:pt>
                  <c:pt idx="157">
                    <c:v/>
                  </c:pt>
                  <c:pt idx="158">
                    <c:v/>
                  </c:pt>
                  <c:pt idx="159">
                    <c:v/>
                  </c:pt>
                  <c:pt idx="160">
                    <c:v/>
                  </c:pt>
                  <c:pt idx="161">
                    <c:v/>
                  </c:pt>
                  <c:pt idx="162">
                    <c:v/>
                  </c:pt>
                  <c:pt idx="163">
                    <c:v/>
                  </c:pt>
                  <c:pt idx="164">
                    <c:v/>
                  </c:pt>
                  <c:pt idx="165">
                    <c:v/>
                  </c:pt>
                  <c:pt idx="166">
                    <c:v/>
                  </c:pt>
                  <c:pt idx="167">
                    <c:v/>
                  </c:pt>
                  <c:pt idx="168">
                    <c:v/>
                  </c:pt>
                  <c:pt idx="169">
                    <c:v/>
                  </c:pt>
                  <c:pt idx="170">
                    <c:v/>
                  </c:pt>
                  <c:pt idx="171">
                    <c:v/>
                  </c:pt>
                  <c:pt idx="172">
                    <c:v/>
                  </c:pt>
                  <c:pt idx="173">
                    <c:v/>
                  </c:pt>
                  <c:pt idx="174">
                    <c:v/>
                  </c:pt>
                  <c:pt idx="175">
                    <c:v/>
                  </c:pt>
                  <c:pt idx="176">
                    <c:v/>
                  </c:pt>
                  <c:pt idx="177">
                    <c:v/>
                  </c:pt>
                  <c:pt idx="178">
                    <c:v/>
                  </c:pt>
                  <c:pt idx="179">
                    <c:v/>
                  </c:pt>
                  <c:pt idx="180">
                    <c:v/>
                  </c:pt>
                  <c:pt idx="181">
                    <c:v/>
                  </c:pt>
                  <c:pt idx="182">
                    <c:v/>
                  </c:pt>
                  <c:pt idx="183">
                    <c:v/>
                  </c:pt>
                  <c:pt idx="184">
                    <c:v/>
                  </c:pt>
                  <c:pt idx="185">
                    <c:v/>
                  </c:pt>
                  <c:pt idx="186">
                    <c:v/>
                  </c:pt>
                  <c:pt idx="187">
                    <c:v/>
                  </c:pt>
                  <c:pt idx="188">
                    <c:v/>
                  </c:pt>
                  <c:pt idx="189">
                    <c:v/>
                  </c:pt>
                  <c:pt idx="190">
                    <c:v/>
                  </c:pt>
                  <c:pt idx="191">
                    <c:v/>
                  </c:pt>
                  <c:pt idx="192">
                    <c:v/>
                  </c:pt>
                  <c:pt idx="193">
                    <c:v/>
                  </c:pt>
                  <c:pt idx="194">
                    <c:v/>
                  </c:pt>
                  <c:pt idx="195">
                    <c:v/>
                  </c:pt>
                  <c:pt idx="196">
                    <c:v/>
                  </c:pt>
                  <c:pt idx="197">
                    <c:v/>
                  </c:pt>
                  <c:pt idx="198">
                    <c:v/>
                  </c:pt>
                  <c:pt idx="199">
                    <c:v/>
                  </c:pt>
                  <c:pt idx="200">
                    <c:v/>
                  </c:pt>
                  <c:pt idx="201">
                    <c:v/>
                  </c:pt>
                  <c:pt idx="202">
                    <c:v/>
                  </c:pt>
                  <c:pt idx="203">
                    <c:v/>
                  </c:pt>
                  <c:pt idx="204">
                    <c:v/>
                  </c:pt>
                  <c:pt idx="205">
                    <c:v/>
                  </c:pt>
                  <c:pt idx="206">
                    <c:v/>
                  </c:pt>
                  <c:pt idx="207">
                    <c:v/>
                  </c:pt>
                  <c:pt idx="208">
                    <c:v/>
                  </c:pt>
                  <c:pt idx="209">
                    <c:v/>
                  </c:pt>
                  <c:pt idx="210">
                    <c:v/>
                  </c:pt>
                  <c:pt idx="211">
                    <c:v/>
                  </c:pt>
                  <c:pt idx="212">
                    <c:v/>
                  </c:pt>
                  <c:pt idx="213">
                    <c:v/>
                  </c:pt>
                  <c:pt idx="214">
                    <c:v/>
                  </c:pt>
                  <c:pt idx="215">
                    <c:v/>
                  </c:pt>
                  <c:pt idx="216">
                    <c:v/>
                  </c:pt>
                  <c:pt idx="217">
                    <c:v/>
                  </c:pt>
                  <c:pt idx="218">
                    <c:v/>
                  </c:pt>
                  <c:pt idx="219">
                    <c:v/>
                  </c:pt>
                  <c:pt idx="220">
                    <c:v/>
                  </c:pt>
                  <c:pt idx="221">
                    <c:v/>
                  </c:pt>
                  <c:pt idx="222">
                    <c:v/>
                  </c:pt>
                  <c:pt idx="223">
                    <c:v/>
                  </c:pt>
                  <c:pt idx="224">
                    <c:v/>
                  </c:pt>
                  <c:pt idx="225">
                    <c:v/>
                  </c:pt>
                  <c:pt idx="226">
                    <c:v/>
                  </c:pt>
                  <c:pt idx="227">
                    <c:v/>
                  </c:pt>
                  <c:pt idx="228">
                    <c:v/>
                  </c:pt>
                  <c:pt idx="229">
                    <c:v/>
                  </c:pt>
                  <c:pt idx="230">
                    <c:v/>
                  </c:pt>
                  <c:pt idx="231">
                    <c:v/>
                  </c:pt>
                  <c:pt idx="232">
                    <c:v/>
                  </c:pt>
                  <c:pt idx="233">
                    <c:v/>
                  </c:pt>
                  <c:pt idx="234">
                    <c:v/>
                  </c:pt>
                  <c:pt idx="235">
                    <c:v/>
                  </c:pt>
                  <c:pt idx="236">
                    <c:v/>
                  </c:pt>
                  <c:pt idx="237">
                    <c:v/>
                  </c:pt>
                  <c:pt idx="238">
                    <c:v/>
                  </c:pt>
                  <c:pt idx="239">
                    <c:v/>
                  </c:pt>
                </c:lvl>
              </c:multiLvlStrCache>
            </c:multiLvlStrRef>
          </c:cat>
          <c:val>
            <c:numRef>
              <c:f>Sheet1!$D$2:$D$241</c:f>
              <c:numCache>
                <c:formatCode>General</c:formatCode>
                <c:ptCount val="240"/>
                <c:pt idx="0">
                  <c:v>0.8662228873800595</c:v>
                </c:pt>
                <c:pt idx="1">
                  <c:v>0.7073861055690004</c:v>
                </c:pt>
                <c:pt idx="2">
                  <c:v>0.5003421296742264</c:v>
                </c:pt>
                <c:pt idx="3">
                  <c:v>0.2592006644966178</c:v>
                </c:pt>
                <c:pt idx="4">
                  <c:v>0.0003951023829158879</c:v>
                </c:pt>
                <c:pt idx="5">
                  <c:v>-0.2584373853052438</c:v>
                </c:pt>
                <c:pt idx="6">
                  <c:v>-0.49965779227282414</c:v>
                </c:pt>
                <c:pt idx="7">
                  <c:v>-0.7068273464205548</c:v>
                </c:pt>
                <c:pt idx="8">
                  <c:v>-0.8658277849971434</c:v>
                </c:pt>
                <c:pt idx="9">
                  <c:v>-0.9658234908742446</c:v>
                </c:pt>
                <c:pt idx="10">
                  <c:v>-0.9999999219470505</c:v>
                </c:pt>
                <c:pt idx="11">
                  <c:v>-0.9660280109171726</c:v>
                </c:pt>
                <c:pt idx="12">
                  <c:v>-0.8662228873800598</c:v>
                </c:pt>
                <c:pt idx="13">
                  <c:v>-0.7073861055690004</c:v>
                </c:pt>
                <c:pt idx="14">
                  <c:v>-0.5003421296742265</c:v>
                </c:pt>
                <c:pt idx="15">
                  <c:v>-0.2592006644966184</c:v>
                </c:pt>
                <c:pt idx="16">
                  <c:v>-0.00039510238291601035</c:v>
                </c:pt>
                <c:pt idx="17">
                  <c:v>0.2584373853052437</c:v>
                </c:pt>
                <c:pt idx="18">
                  <c:v>0.4996577922728237</c:v>
                </c:pt>
                <c:pt idx="19">
                  <c:v>0.7068273464205541</c:v>
                </c:pt>
                <c:pt idx="20">
                  <c:v>0.8658277849971437</c:v>
                </c:pt>
                <c:pt idx="21">
                  <c:v>0.9658234908742446</c:v>
                </c:pt>
                <c:pt idx="22">
                  <c:v>0.9999999219470505</c:v>
                </c:pt>
                <c:pt idx="23">
                  <c:v>0.9660280109171726</c:v>
                </c:pt>
                <c:pt idx="24">
                  <c:v>0.8662228873800598</c:v>
                </c:pt>
                <c:pt idx="25">
                  <c:v>0.707386105569</c:v>
                </c:pt>
                <c:pt idx="26">
                  <c:v>0.5003421296742259</c:v>
                </c:pt>
                <c:pt idx="27">
                  <c:v>0.25920066449661766</c:v>
                </c:pt>
                <c:pt idx="28">
                  <c:v>0.0003951023829161328</c:v>
                </c:pt>
                <c:pt idx="29">
                  <c:v>-0.25843738530524357</c:v>
                </c:pt>
                <c:pt idx="30">
                  <c:v>-0.4996577922728236</c:v>
                </c:pt>
                <c:pt idx="31">
                  <c:v>-0.706827346420554</c:v>
                </c:pt>
                <c:pt idx="32">
                  <c:v>-0.8658277849971429</c:v>
                </c:pt>
                <c:pt idx="33">
                  <c:v>-0.9658234908742445</c:v>
                </c:pt>
                <c:pt idx="34">
                  <c:v>-0.9999999219470505</c:v>
                </c:pt>
                <c:pt idx="35">
                  <c:v>-0.9660280109171727</c:v>
                </c:pt>
                <c:pt idx="36">
                  <c:v>-0.8662228873800599</c:v>
                </c:pt>
                <c:pt idx="37">
                  <c:v>-0.7073861055690013</c:v>
                </c:pt>
                <c:pt idx="38">
                  <c:v>-0.5003421296742275</c:v>
                </c:pt>
                <c:pt idx="39">
                  <c:v>-0.2592006644966195</c:v>
                </c:pt>
                <c:pt idx="40">
                  <c:v>-0.0003951023829162553</c:v>
                </c:pt>
                <c:pt idx="41">
                  <c:v>0.25843738530524174</c:v>
                </c:pt>
                <c:pt idx="42">
                  <c:v>0.4996577922728235</c:v>
                </c:pt>
                <c:pt idx="43">
                  <c:v>0.7068273464205539</c:v>
                </c:pt>
                <c:pt idx="44">
                  <c:v>0.8658277849971427</c:v>
                </c:pt>
                <c:pt idx="45">
                  <c:v>0.9658234908742445</c:v>
                </c:pt>
                <c:pt idx="46">
                  <c:v>0.9999999219470505</c:v>
                </c:pt>
                <c:pt idx="47">
                  <c:v>0.9660280109171727</c:v>
                </c:pt>
                <c:pt idx="48">
                  <c:v>0.8662228873800599</c:v>
                </c:pt>
                <c:pt idx="49">
                  <c:v>0.7073861055690014</c:v>
                </c:pt>
                <c:pt idx="50">
                  <c:v>0.5003421296742261</c:v>
                </c:pt>
                <c:pt idx="51">
                  <c:v>0.2592006644966196</c:v>
                </c:pt>
                <c:pt idx="52">
                  <c:v>0.00039510238291637774</c:v>
                </c:pt>
                <c:pt idx="53">
                  <c:v>-0.2584373853052433</c:v>
                </c:pt>
                <c:pt idx="54">
                  <c:v>-0.49965779227282336</c:v>
                </c:pt>
                <c:pt idx="55">
                  <c:v>-0.7068273464205551</c:v>
                </c:pt>
                <c:pt idx="56">
                  <c:v>-0.8658277849971427</c:v>
                </c:pt>
                <c:pt idx="57">
                  <c:v>-0.9658234908742445</c:v>
                </c:pt>
                <c:pt idx="58">
                  <c:v>-0.9999999219470505</c:v>
                </c:pt>
                <c:pt idx="59">
                  <c:v>-0.9660280109171727</c:v>
                </c:pt>
                <c:pt idx="60">
                  <c:v>-0.8662228873800609</c:v>
                </c:pt>
                <c:pt idx="61">
                  <c:v>-0.7073861055690014</c:v>
                </c:pt>
                <c:pt idx="62">
                  <c:v>-0.5003421296742262</c:v>
                </c:pt>
                <c:pt idx="63">
                  <c:v>-0.2592006644966163</c:v>
                </c:pt>
                <c:pt idx="64">
                  <c:v>-0.0003951023829165002</c:v>
                </c:pt>
                <c:pt idx="65">
                  <c:v>0.2584373853052449</c:v>
                </c:pt>
                <c:pt idx="66">
                  <c:v>0.4996577922728263</c:v>
                </c:pt>
                <c:pt idx="67">
                  <c:v>0.706827346420555</c:v>
                </c:pt>
                <c:pt idx="68">
                  <c:v>0.8658277849971444</c:v>
                </c:pt>
                <c:pt idx="69">
                  <c:v>0.9658234908742444</c:v>
                </c:pt>
                <c:pt idx="70">
                  <c:v>0.9999999219470505</c:v>
                </c:pt>
                <c:pt idx="71">
                  <c:v>0.9660280109171718</c:v>
                </c:pt>
                <c:pt idx="72">
                  <c:v>0.8662228873800593</c:v>
                </c:pt>
                <c:pt idx="73">
                  <c:v>0.7073861055690015</c:v>
                </c:pt>
                <c:pt idx="74">
                  <c:v>0.5003421296742263</c:v>
                </c:pt>
                <c:pt idx="75">
                  <c:v>0.2592006644966164</c:v>
                </c:pt>
                <c:pt idx="76">
                  <c:v>0.00039510238291662266</c:v>
                </c:pt>
                <c:pt idx="77">
                  <c:v>-0.2584373853052448</c:v>
                </c:pt>
                <c:pt idx="78">
                  <c:v>-0.49965779227282314</c:v>
                </c:pt>
                <c:pt idx="79">
                  <c:v>-0.7068273464205549</c:v>
                </c:pt>
                <c:pt idx="80">
                  <c:v>-0.8658277849971443</c:v>
                </c:pt>
                <c:pt idx="81">
                  <c:v>-0.9658234908742444</c:v>
                </c:pt>
                <c:pt idx="82">
                  <c:v>-0.9999999219470505</c:v>
                </c:pt>
                <c:pt idx="83">
                  <c:v>-0.9660280109171719</c:v>
                </c:pt>
                <c:pt idx="84">
                  <c:v>-0.8662228873800593</c:v>
                </c:pt>
                <c:pt idx="85">
                  <c:v>-0.7073861055689991</c:v>
                </c:pt>
                <c:pt idx="86">
                  <c:v>-0.5003421296742264</c:v>
                </c:pt>
                <c:pt idx="87">
                  <c:v>-0.25920066449661994</c:v>
                </c:pt>
                <c:pt idx="88">
                  <c:v>-0.0003951023829167451</c:v>
                </c:pt>
                <c:pt idx="89">
                  <c:v>0.2584373853052447</c:v>
                </c:pt>
                <c:pt idx="90">
                  <c:v>0.49965779227282614</c:v>
                </c:pt>
                <c:pt idx="91">
                  <c:v>0.7068273464205548</c:v>
                </c:pt>
                <c:pt idx="92">
                  <c:v>0.8658277849971425</c:v>
                </c:pt>
                <c:pt idx="93">
                  <c:v>0.9658234908742444</c:v>
                </c:pt>
                <c:pt idx="94">
                  <c:v>0.9999999219470505</c:v>
                </c:pt>
                <c:pt idx="95">
                  <c:v>0.9660280109171719</c:v>
                </c:pt>
                <c:pt idx="96">
                  <c:v>0.8662228873800594</c:v>
                </c:pt>
                <c:pt idx="97">
                  <c:v>0.7073861055690017</c:v>
                </c:pt>
                <c:pt idx="98">
                  <c:v>0.5003421296742265</c:v>
                </c:pt>
                <c:pt idx="99">
                  <c:v>0.25920066449661666</c:v>
                </c:pt>
                <c:pt idx="100">
                  <c:v>0.00039510238291331487</c:v>
                </c:pt>
                <c:pt idx="101">
                  <c:v>-0.25843738530524457</c:v>
                </c:pt>
                <c:pt idx="102">
                  <c:v>-0.4996577922728229</c:v>
                </c:pt>
                <c:pt idx="103">
                  <c:v>-0.7068273464205548</c:v>
                </c:pt>
                <c:pt idx="104">
                  <c:v>-0.8658277849971442</c:v>
                </c:pt>
                <c:pt idx="105">
                  <c:v>-0.9658234908742452</c:v>
                </c:pt>
                <c:pt idx="106">
                  <c:v>-0.9999999219470505</c:v>
                </c:pt>
                <c:pt idx="107">
                  <c:v>-0.9660280109171728</c:v>
                </c:pt>
                <c:pt idx="108">
                  <c:v>-0.8662228873800594</c:v>
                </c:pt>
                <c:pt idx="109">
                  <c:v>-0.7073861055690018</c:v>
                </c:pt>
                <c:pt idx="110">
                  <c:v>-0.5003421296742235</c:v>
                </c:pt>
                <c:pt idx="111">
                  <c:v>-0.2592006644966168</c:v>
                </c:pt>
                <c:pt idx="112">
                  <c:v>-0.00039510238291699004</c:v>
                </c:pt>
                <c:pt idx="113">
                  <c:v>0.25843738530524446</c:v>
                </c:pt>
                <c:pt idx="114">
                  <c:v>0.4996577922728228</c:v>
                </c:pt>
                <c:pt idx="115">
                  <c:v>0.7068273464205547</c:v>
                </c:pt>
                <c:pt idx="116">
                  <c:v>0.8658277849971442</c:v>
                </c:pt>
                <c:pt idx="117">
                  <c:v>0.9658234908742434</c:v>
                </c:pt>
                <c:pt idx="118">
                  <c:v>0.9999999219470505</c:v>
                </c:pt>
                <c:pt idx="119">
                  <c:v>0.9660280109171729</c:v>
                </c:pt>
                <c:pt idx="120">
                  <c:v>0.9528451761180694</c:v>
                </c:pt>
                <c:pt idx="121">
                  <c:v>0.7781247161258994</c:v>
                </c:pt>
                <c:pt idx="122">
                  <c:v>0.5503763426416528</c:v>
                </c:pt>
                <c:pt idx="123">
                  <c:v>0.2851207309462824</c:v>
                </c:pt>
                <c:pt idx="124">
                  <c:v>0.0004346126212088238</c:v>
                </c:pt>
                <c:pt idx="125">
                  <c:v>-0.2842811238357688</c:v>
                </c:pt>
                <c:pt idx="126">
                  <c:v>-0.5496235715001084</c:v>
                </c:pt>
                <c:pt idx="127">
                  <c:v>-0.7775100810626129</c:v>
                </c:pt>
                <c:pt idx="128">
                  <c:v>-0.9524105634968566</c:v>
                </c:pt>
                <c:pt idx="129">
                  <c:v>-1.0624058399616687</c:v>
                </c:pt>
                <c:pt idx="130">
                  <c:v>-1.0999999141417556</c:v>
                </c:pt>
                <c:pt idx="131">
                  <c:v>-1.0626308120088894</c:v>
                </c:pt>
                <c:pt idx="132">
                  <c:v>-0.9528451761180635</c:v>
                </c:pt>
                <c:pt idx="133">
                  <c:v>-0.7781247161259022</c:v>
                </c:pt>
                <c:pt idx="134">
                  <c:v>-0.5503763426416495</c:v>
                </c:pt>
                <c:pt idx="135">
                  <c:v>-0.2851207309462787</c:v>
                </c:pt>
                <c:pt idx="136">
                  <c:v>-0.0004346126212050506</c:v>
                </c:pt>
                <c:pt idx="137">
                  <c:v>0.2842811238357724</c:v>
                </c:pt>
                <c:pt idx="138">
                  <c:v>0.5496235715001049</c:v>
                </c:pt>
                <c:pt idx="139">
                  <c:v>0.77751008106261</c:v>
                </c:pt>
                <c:pt idx="140">
                  <c:v>0.9524105634968586</c:v>
                </c:pt>
                <c:pt idx="141">
                  <c:v>1.0624058399616676</c:v>
                </c:pt>
                <c:pt idx="142">
                  <c:v>1.0999999141417556</c:v>
                </c:pt>
                <c:pt idx="143">
                  <c:v>1.0626308120088903</c:v>
                </c:pt>
                <c:pt idx="144">
                  <c:v>0.9528451761180656</c:v>
                </c:pt>
                <c:pt idx="145">
                  <c:v>0.7781247161258995</c:v>
                </c:pt>
                <c:pt idx="146">
                  <c:v>0.550376342641653</c:v>
                </c:pt>
                <c:pt idx="147">
                  <c:v>0.28512073094627505</c:v>
                </c:pt>
                <c:pt idx="148">
                  <c:v>0.00043461262120909325</c:v>
                </c:pt>
                <c:pt idx="149">
                  <c:v>-0.2842811238357685</c:v>
                </c:pt>
                <c:pt idx="150">
                  <c:v>-0.5496235715001082</c:v>
                </c:pt>
                <c:pt idx="151">
                  <c:v>-0.7775100810626071</c:v>
                </c:pt>
                <c:pt idx="152">
                  <c:v>-0.9524105634968565</c:v>
                </c:pt>
                <c:pt idx="153">
                  <c:v>-1.0624058399616687</c:v>
                </c:pt>
                <c:pt idx="154">
                  <c:v>-1.0999999141417556</c:v>
                </c:pt>
                <c:pt idx="155">
                  <c:v>-1.0626308120088894</c:v>
                </c:pt>
                <c:pt idx="156">
                  <c:v>-0.9528451761180676</c:v>
                </c:pt>
                <c:pt idx="157">
                  <c:v>-0.7781247161259024</c:v>
                </c:pt>
                <c:pt idx="158">
                  <c:v>-0.5503763426416497</c:v>
                </c:pt>
                <c:pt idx="159">
                  <c:v>-0.285120730946279</c:v>
                </c:pt>
                <c:pt idx="160">
                  <c:v>-0.00043461262120532</c:v>
                </c:pt>
                <c:pt idx="161">
                  <c:v>0.2842811238357646</c:v>
                </c:pt>
                <c:pt idx="162">
                  <c:v>0.5496235715001047</c:v>
                </c:pt>
                <c:pt idx="163">
                  <c:v>0.7775100810626099</c:v>
                </c:pt>
                <c:pt idx="164">
                  <c:v>0.9524105634968545</c:v>
                </c:pt>
                <c:pt idx="165">
                  <c:v>1.0624058399616676</c:v>
                </c:pt>
                <c:pt idx="166">
                  <c:v>1.0999999141417556</c:v>
                </c:pt>
                <c:pt idx="167">
                  <c:v>1.0626308120088883</c:v>
                </c:pt>
                <c:pt idx="168">
                  <c:v>0.9528451761180657</c:v>
                </c:pt>
                <c:pt idx="169">
                  <c:v>0.7781247161258997</c:v>
                </c:pt>
                <c:pt idx="170">
                  <c:v>0.5503763426416466</c:v>
                </c:pt>
                <c:pt idx="171">
                  <c:v>0.2851207309462829</c:v>
                </c:pt>
                <c:pt idx="172">
                  <c:v>0.00043461262120936267</c:v>
                </c:pt>
                <c:pt idx="173">
                  <c:v>-0.28428112383576826</c:v>
                </c:pt>
                <c:pt idx="174">
                  <c:v>-0.5496235715001012</c:v>
                </c:pt>
                <c:pt idx="175">
                  <c:v>-0.7775100810626069</c:v>
                </c:pt>
                <c:pt idx="176">
                  <c:v>-0.9524105634968564</c:v>
                </c:pt>
                <c:pt idx="177">
                  <c:v>-1.0624058399616705</c:v>
                </c:pt>
                <c:pt idx="178">
                  <c:v>-1.0999999141417556</c:v>
                </c:pt>
                <c:pt idx="179">
                  <c:v>-1.0626308120088894</c:v>
                </c:pt>
                <c:pt idx="180">
                  <c:v>-0.952845176118064</c:v>
                </c:pt>
                <c:pt idx="181">
                  <c:v>-0.7781247161259026</c:v>
                </c:pt>
                <c:pt idx="182">
                  <c:v>-0.5503763426416499</c:v>
                </c:pt>
                <c:pt idx="183">
                  <c:v>-0.28512073094627927</c:v>
                </c:pt>
                <c:pt idx="184">
                  <c:v>-0.0004346126212134054</c:v>
                </c:pt>
                <c:pt idx="185">
                  <c:v>0.28428112383576437</c:v>
                </c:pt>
                <c:pt idx="186">
                  <c:v>0.5496235715001044</c:v>
                </c:pt>
                <c:pt idx="187">
                  <c:v>0.7775100810626152</c:v>
                </c:pt>
                <c:pt idx="188">
                  <c:v>0.9524105634968583</c:v>
                </c:pt>
                <c:pt idx="189">
                  <c:v>1.0624058399616696</c:v>
                </c:pt>
                <c:pt idx="190">
                  <c:v>1.0999999141417556</c:v>
                </c:pt>
                <c:pt idx="191">
                  <c:v>1.0626308120088905</c:v>
                </c:pt>
                <c:pt idx="192">
                  <c:v>0.9528451761180659</c:v>
                </c:pt>
                <c:pt idx="193">
                  <c:v>0.7781247161258998</c:v>
                </c:pt>
                <c:pt idx="194">
                  <c:v>0.5503763426416535</c:v>
                </c:pt>
                <c:pt idx="195">
                  <c:v>0.2851207309462831</c:v>
                </c:pt>
                <c:pt idx="196">
                  <c:v>0.0004346126212096321</c:v>
                </c:pt>
                <c:pt idx="197">
                  <c:v>-0.28428112383576043</c:v>
                </c:pt>
                <c:pt idx="198">
                  <c:v>-0.5496235715001077</c:v>
                </c:pt>
                <c:pt idx="199">
                  <c:v>-0.7775100810626123</c:v>
                </c:pt>
                <c:pt idx="200">
                  <c:v>-0.9524105634968602</c:v>
                </c:pt>
                <c:pt idx="201">
                  <c:v>-1.0624058399616685</c:v>
                </c:pt>
                <c:pt idx="202">
                  <c:v>-1.0999999141417556</c:v>
                </c:pt>
                <c:pt idx="203">
                  <c:v>-1.0626308120088894</c:v>
                </c:pt>
                <c:pt idx="204">
                  <c:v>-0.952845176118068</c:v>
                </c:pt>
                <c:pt idx="205">
                  <c:v>-0.7781247161259028</c:v>
                </c:pt>
                <c:pt idx="206">
                  <c:v>-0.5503763426416503</c:v>
                </c:pt>
                <c:pt idx="207">
                  <c:v>-0.28512073094628704</c:v>
                </c:pt>
                <c:pt idx="208">
                  <c:v>-0.0004346126212058588</c:v>
                </c:pt>
                <c:pt idx="209">
                  <c:v>0.28428112383577164</c:v>
                </c:pt>
                <c:pt idx="210">
                  <c:v>0.549623571500111</c:v>
                </c:pt>
                <c:pt idx="211">
                  <c:v>0.7775100810626094</c:v>
                </c:pt>
                <c:pt idx="212">
                  <c:v>0.952410563496858</c:v>
                </c:pt>
                <c:pt idx="213">
                  <c:v>1.0624058399616694</c:v>
                </c:pt>
                <c:pt idx="214">
                  <c:v>1.0999999141417556</c:v>
                </c:pt>
                <c:pt idx="215">
                  <c:v>1.0626308120088905</c:v>
                </c:pt>
                <c:pt idx="216">
                  <c:v>0.952845176118066</c:v>
                </c:pt>
                <c:pt idx="217">
                  <c:v>0.7781247161259056</c:v>
                </c:pt>
                <c:pt idx="218">
                  <c:v>0.5503763426416538</c:v>
                </c:pt>
                <c:pt idx="219">
                  <c:v>0.2851207309462758</c:v>
                </c:pt>
                <c:pt idx="220">
                  <c:v>0.0004346126212020855</c:v>
                </c:pt>
                <c:pt idx="221">
                  <c:v>-0.2842811238357677</c:v>
                </c:pt>
                <c:pt idx="222">
                  <c:v>-0.5496235715001074</c:v>
                </c:pt>
                <c:pt idx="223">
                  <c:v>-0.777510081062612</c:v>
                </c:pt>
                <c:pt idx="224">
                  <c:v>-0.9524105634968562</c:v>
                </c:pt>
                <c:pt idx="225">
                  <c:v>-1.0624058399616685</c:v>
                </c:pt>
                <c:pt idx="226">
                  <c:v>-1.0999999141417556</c:v>
                </c:pt>
                <c:pt idx="227">
                  <c:v>-1.0626308120088916</c:v>
                </c:pt>
                <c:pt idx="228">
                  <c:v>-0.9528451761180681</c:v>
                </c:pt>
                <c:pt idx="229">
                  <c:v>-0.778124716125903</c:v>
                </c:pt>
                <c:pt idx="230">
                  <c:v>-0.5503763426416437</c:v>
                </c:pt>
                <c:pt idx="231">
                  <c:v>-0.28512073094627977</c:v>
                </c:pt>
                <c:pt idx="232">
                  <c:v>-0.0004346126212061282</c:v>
                </c:pt>
                <c:pt idx="233">
                  <c:v>0.28428112383577137</c:v>
                </c:pt>
                <c:pt idx="234">
                  <c:v>0.549623571500104</c:v>
                </c:pt>
                <c:pt idx="235">
                  <c:v>0.7775100810626092</c:v>
                </c:pt>
                <c:pt idx="236">
                  <c:v>0.9524105634968579</c:v>
                </c:pt>
                <c:pt idx="237">
                  <c:v>1.0624058399616674</c:v>
                </c:pt>
                <c:pt idx="238">
                  <c:v>1.0999999141417556</c:v>
                </c:pt>
                <c:pt idx="239">
                  <c:v>1.0626308120088908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latin typeface="Malgun Gothic"/>
              <a:cs typeface="Malgun Gothic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50" b="0" i="0" u="none" strike="noStrike">
                <a:solidFill>
                  <a:srgbClr val="0B1F3A"/>
                </a:solidFill>
                <a:latin typeface="Malgun Gothic"/>
              </a:defRPr>
            </a:pPr>
            <a:r>
              <a:rPr sz="1050" b="0" i="0" u="none" strike="noStrike">
                <a:solidFill>
                  <a:srgbClr val="0B1F3A"/>
                </a:solidFill>
                <a:latin typeface="Malgun Gothic"/>
              </a:rPr>
              <a:t>연속 파형 위에 8 s/c로 찍은 샘플점 (실제 DFR은 64~256 s/c)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연속 신호(60Hz)</c:v>
                </c:pt>
              </c:strCache>
            </c:strRef>
          </c:tx>
          <c:spPr>
            <a:solidFill>
              <a:srgbClr val="1C7293"/>
            </a:solidFill>
            <a:ln w="19050" cap="flat">
              <a:solidFill>
                <a:srgbClr val="1C7293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none"/>
            <c:size val="6"/>
            <c:spPr>
              <a:solidFill>
                <a:srgbClr val="1C7293"/>
              </a:solidFill>
              <a:ln w="9525" cap="flat">
                <a:solidFill>
                  <a:srgbClr val="1C729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Sheet1!$A$2:$A$97</c:f>
              <c:multiLvlStrCache>
                <c:ptCount val="96"/>
                <c:lvl>
                  <c:pt idx="0">
                    <c:v/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/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/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/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/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/>
                  </c:pt>
                  <c:pt idx="61">
                    <c:v/>
                  </c:pt>
                  <c:pt idx="62">
                    <c:v/>
                  </c:pt>
                  <c:pt idx="63">
                    <c:v/>
                  </c:pt>
                  <c:pt idx="64">
                    <c:v/>
                  </c:pt>
                  <c:pt idx="65">
                    <c:v/>
                  </c:pt>
                  <c:pt idx="66">
                    <c:v/>
                  </c:pt>
                  <c:pt idx="67">
                    <c:v/>
                  </c:pt>
                  <c:pt idx="68">
                    <c:v/>
                  </c:pt>
                  <c:pt idx="69">
                    <c:v/>
                  </c:pt>
                  <c:pt idx="70">
                    <c:v/>
                  </c:pt>
                  <c:pt idx="71">
                    <c:v/>
                  </c:pt>
                  <c:pt idx="72">
                    <c:v/>
                  </c:pt>
                  <c:pt idx="73">
                    <c:v/>
                  </c:pt>
                  <c:pt idx="74">
                    <c:v/>
                  </c:pt>
                  <c:pt idx="75">
                    <c:v/>
                  </c:pt>
                  <c:pt idx="76">
                    <c:v/>
                  </c:pt>
                  <c:pt idx="77">
                    <c:v/>
                  </c:pt>
                  <c:pt idx="78">
                    <c:v/>
                  </c:pt>
                  <c:pt idx="79">
                    <c:v/>
                  </c:pt>
                  <c:pt idx="80">
                    <c:v/>
                  </c:pt>
                  <c:pt idx="81">
                    <c:v/>
                  </c:pt>
                  <c:pt idx="82">
                    <c:v/>
                  </c:pt>
                  <c:pt idx="83">
                    <c:v/>
                  </c:pt>
                  <c:pt idx="84">
                    <c:v/>
                  </c:pt>
                  <c:pt idx="85">
                    <c:v/>
                  </c:pt>
                  <c:pt idx="86">
                    <c:v/>
                  </c:pt>
                  <c:pt idx="87">
                    <c:v/>
                  </c:pt>
                  <c:pt idx="88">
                    <c:v/>
                  </c:pt>
                  <c:pt idx="89">
                    <c:v/>
                  </c:pt>
                  <c:pt idx="90">
                    <c:v/>
                  </c:pt>
                  <c:pt idx="91">
                    <c:v/>
                  </c:pt>
                  <c:pt idx="92">
                    <c:v/>
                  </c:pt>
                  <c:pt idx="93">
                    <c:v/>
                  </c:pt>
                  <c:pt idx="94">
                    <c:v/>
                  </c:pt>
                  <c:pt idx="95">
                    <c:v/>
                  </c:pt>
                </c:lvl>
              </c:multiLvlStrCache>
            </c:multiLvlStrRef>
          </c:cat>
          <c:val>
            <c:numRef>
              <c:f>Sheet1!$B$2:$B$97</c:f>
              <c:numCache>
                <c:formatCode>General</c:formatCode>
                <c:ptCount val="96"/>
                <c:pt idx="0">
                  <c:v>0</c:v>
                </c:pt>
                <c:pt idx="1">
                  <c:v>0.13052619222005157</c:v>
                </c:pt>
                <c:pt idx="2">
                  <c:v>0.25881904510252074</c:v>
                </c:pt>
                <c:pt idx="3">
                  <c:v>0.3826834323650898</c:v>
                </c:pt>
                <c:pt idx="4">
                  <c:v>0.49999999999999994</c:v>
                </c:pt>
                <c:pt idx="5">
                  <c:v>0.6087614290087207</c:v>
                </c:pt>
                <c:pt idx="6">
                  <c:v>0.7071067811865475</c:v>
                </c:pt>
                <c:pt idx="7">
                  <c:v>0.7933533402912352</c:v>
                </c:pt>
                <c:pt idx="8">
                  <c:v>0.8660254037844386</c:v>
                </c:pt>
                <c:pt idx="9">
                  <c:v>0.9238795325112867</c:v>
                </c:pt>
                <c:pt idx="10">
                  <c:v>0.9659258262890683</c:v>
                </c:pt>
                <c:pt idx="11">
                  <c:v>0.9914448613738104</c:v>
                </c:pt>
                <c:pt idx="12">
                  <c:v>1</c:v>
                </c:pt>
                <c:pt idx="13">
                  <c:v>0.9914448613738104</c:v>
                </c:pt>
                <c:pt idx="14">
                  <c:v>0.9659258262890683</c:v>
                </c:pt>
                <c:pt idx="15">
                  <c:v>0.9238795325112868</c:v>
                </c:pt>
                <c:pt idx="16">
                  <c:v>0.8660254037844387</c:v>
                </c:pt>
                <c:pt idx="17">
                  <c:v>0.7933533402912352</c:v>
                </c:pt>
                <c:pt idx="18">
                  <c:v>0.7071067811865476</c:v>
                </c:pt>
                <c:pt idx="19">
                  <c:v>0.6087614290087209</c:v>
                </c:pt>
                <c:pt idx="20">
                  <c:v>0.49999999999999994</c:v>
                </c:pt>
                <c:pt idx="21">
                  <c:v>0.3826834323650899</c:v>
                </c:pt>
                <c:pt idx="22">
                  <c:v>0.258819045102521</c:v>
                </c:pt>
                <c:pt idx="23">
                  <c:v>0.130526192220052</c:v>
                </c:pt>
                <c:pt idx="24">
                  <c:v>1.2246467991473532e-16</c:v>
                </c:pt>
                <c:pt idx="25">
                  <c:v>-0.13052619222005177</c:v>
                </c:pt>
                <c:pt idx="26">
                  <c:v>-0.2588190451025208</c:v>
                </c:pt>
                <c:pt idx="27">
                  <c:v>-0.3826834323650896</c:v>
                </c:pt>
                <c:pt idx="28">
                  <c:v>-0.4999999999999997</c:v>
                </c:pt>
                <c:pt idx="29">
                  <c:v>-0.6087614290087207</c:v>
                </c:pt>
                <c:pt idx="30">
                  <c:v>-0.7071067811865471</c:v>
                </c:pt>
                <c:pt idx="31">
                  <c:v>-0.7933533402912349</c:v>
                </c:pt>
                <c:pt idx="32">
                  <c:v>-0.8660254037844385</c:v>
                </c:pt>
                <c:pt idx="33">
                  <c:v>-0.9238795325112868</c:v>
                </c:pt>
                <c:pt idx="34">
                  <c:v>-0.9659258262890683</c:v>
                </c:pt>
                <c:pt idx="35">
                  <c:v>-0.9914448613738104</c:v>
                </c:pt>
                <c:pt idx="36">
                  <c:v>-1</c:v>
                </c:pt>
                <c:pt idx="37">
                  <c:v>-0.9914448613738105</c:v>
                </c:pt>
                <c:pt idx="38">
                  <c:v>-0.9659258262890684</c:v>
                </c:pt>
                <c:pt idx="39">
                  <c:v>-0.923879532511287</c:v>
                </c:pt>
                <c:pt idx="40">
                  <c:v>-0.8660254037844386</c:v>
                </c:pt>
                <c:pt idx="41">
                  <c:v>-0.7933533402912357</c:v>
                </c:pt>
                <c:pt idx="42">
                  <c:v>-0.7071067811865477</c:v>
                </c:pt>
                <c:pt idx="43">
                  <c:v>-0.6087614290087209</c:v>
                </c:pt>
                <c:pt idx="44">
                  <c:v>-0.5000000000000004</c:v>
                </c:pt>
                <c:pt idx="45">
                  <c:v>-0.38268343236508956</c:v>
                </c:pt>
                <c:pt idx="46">
                  <c:v>-0.25881904510252157</c:v>
                </c:pt>
                <c:pt idx="47">
                  <c:v>-0.13052619222005168</c:v>
                </c:pt>
                <c:pt idx="48">
                  <c:v>-2.4492935982947064e-16</c:v>
                </c:pt>
                <c:pt idx="49">
                  <c:v>0.13052619222005118</c:v>
                </c:pt>
                <c:pt idx="50">
                  <c:v>0.2588190451025211</c:v>
                </c:pt>
                <c:pt idx="51">
                  <c:v>0.3826834323650891</c:v>
                </c:pt>
                <c:pt idx="52">
                  <c:v>0.5</c:v>
                </c:pt>
                <c:pt idx="53">
                  <c:v>0.6087614290087205</c:v>
                </c:pt>
                <c:pt idx="54">
                  <c:v>0.7071067811865474</c:v>
                </c:pt>
                <c:pt idx="55">
                  <c:v>0.7933533402912355</c:v>
                </c:pt>
                <c:pt idx="56">
                  <c:v>0.8660254037844384</c:v>
                </c:pt>
                <c:pt idx="57">
                  <c:v>0.9238795325112865</c:v>
                </c:pt>
                <c:pt idx="58">
                  <c:v>0.9659258262890683</c:v>
                </c:pt>
                <c:pt idx="59">
                  <c:v>0.9914448613738104</c:v>
                </c:pt>
                <c:pt idx="60">
                  <c:v>1</c:v>
                </c:pt>
                <c:pt idx="61">
                  <c:v>0.9914448613738105</c:v>
                </c:pt>
                <c:pt idx="62">
                  <c:v>0.9659258262890684</c:v>
                </c:pt>
                <c:pt idx="63">
                  <c:v>0.9238795325112867</c:v>
                </c:pt>
                <c:pt idx="64">
                  <c:v>0.8660254037844392</c:v>
                </c:pt>
                <c:pt idx="65">
                  <c:v>0.7933533402912353</c:v>
                </c:pt>
                <c:pt idx="66">
                  <c:v>0.7071067811865471</c:v>
                </c:pt>
                <c:pt idx="67">
                  <c:v>0.608761429008721</c:v>
                </c:pt>
                <c:pt idx="68">
                  <c:v>0.4999999999999998</c:v>
                </c:pt>
                <c:pt idx="69">
                  <c:v>0.3826834323650905</c:v>
                </c:pt>
                <c:pt idx="70">
                  <c:v>0.2588190451025208</c:v>
                </c:pt>
                <c:pt idx="71">
                  <c:v>0.13052619222005094</c:v>
                </c:pt>
                <c:pt idx="72">
                  <c:v>3.6739403974420594e-16</c:v>
                </c:pt>
                <c:pt idx="73">
                  <c:v>-0.13052619222005019</c:v>
                </c:pt>
                <c:pt idx="74">
                  <c:v>-0.25881904510252013</c:v>
                </c:pt>
                <c:pt idx="75">
                  <c:v>-0.38268343236508984</c:v>
                </c:pt>
                <c:pt idx="76">
                  <c:v>-0.49999999999999917</c:v>
                </c:pt>
                <c:pt idx="77">
                  <c:v>-0.6087614290087204</c:v>
                </c:pt>
                <c:pt idx="78">
                  <c:v>-0.7071067811865466</c:v>
                </c:pt>
                <c:pt idx="79">
                  <c:v>-0.7933533402912348</c:v>
                </c:pt>
                <c:pt idx="80">
                  <c:v>-0.8660254037844387</c:v>
                </c:pt>
                <c:pt idx="81">
                  <c:v>-0.9238795325112864</c:v>
                </c:pt>
                <c:pt idx="82">
                  <c:v>-0.9659258262890678</c:v>
                </c:pt>
                <c:pt idx="83">
                  <c:v>-0.9914448613738105</c:v>
                </c:pt>
                <c:pt idx="84">
                  <c:v>-1</c:v>
                </c:pt>
                <c:pt idx="85">
                  <c:v>-0.9914448613738104</c:v>
                </c:pt>
                <c:pt idx="86">
                  <c:v>-0.9659258262890684</c:v>
                </c:pt>
                <c:pt idx="87">
                  <c:v>-0.9238795325112874</c:v>
                </c:pt>
                <c:pt idx="88">
                  <c:v>-0.8660254037844392</c:v>
                </c:pt>
                <c:pt idx="89">
                  <c:v>-0.7933533402912354</c:v>
                </c:pt>
                <c:pt idx="90">
                  <c:v>-0.7071067811865472</c:v>
                </c:pt>
                <c:pt idx="91">
                  <c:v>-0.6087614290087211</c:v>
                </c:pt>
                <c:pt idx="92">
                  <c:v>-0.5000000000000014</c:v>
                </c:pt>
                <c:pt idx="93">
                  <c:v>-0.3826834323650906</c:v>
                </c:pt>
                <c:pt idx="94">
                  <c:v>-0.25881904510252096</c:v>
                </c:pt>
                <c:pt idx="95">
                  <c:v>-0.13052619222005105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.1"/>
          <c:min val="-1.1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05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050" b="0" i="0" u="none" strike="noStrike">
                <a:solidFill>
                  <a:srgbClr val="000000"/>
                </a:solidFill>
                <a:latin typeface="Arial"/>
              </a:rPr>
              <a:t> 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샘플</c:v>
                </c:pt>
              </c:strCache>
            </c:strRef>
          </c:tx>
          <c:spPr>
            <a:solidFill>
              <a:srgbClr val="F5A623"/>
            </a:solidFill>
            <a:ln w="12700" cap="flat">
              <a:solidFill>
                <a:srgbClr val="F5A623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9"/>
            <c:spPr>
              <a:solidFill>
                <a:srgbClr val="F5A623"/>
              </a:solidFill>
              <a:ln w="9525" cap="flat">
                <a:solidFill>
                  <a:srgbClr val="F5A623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Sheet1!$A$2:$A$97</c:f>
              <c:multiLvlStrCache>
                <c:ptCount val="96"/>
                <c:lvl>
                  <c:pt idx="0">
                    <c:v/>
                  </c:pt>
                  <c:pt idx="1">
                    <c:v/>
                  </c:pt>
                  <c:pt idx="2">
                    <c:v/>
                  </c:pt>
                  <c:pt idx="3">
                    <c:v/>
                  </c:pt>
                  <c:pt idx="4">
                    <c:v/>
                  </c:pt>
                  <c:pt idx="5">
                    <c:v/>
                  </c:pt>
                  <c:pt idx="6">
                    <c:v/>
                  </c:pt>
                  <c:pt idx="7">
                    <c:v/>
                  </c:pt>
                  <c:pt idx="8">
                    <c:v/>
                  </c:pt>
                  <c:pt idx="9">
                    <c:v/>
                  </c:pt>
                  <c:pt idx="10">
                    <c:v/>
                  </c:pt>
                  <c:pt idx="11">
                    <c:v/>
                  </c:pt>
                  <c:pt idx="12">
                    <c:v/>
                  </c:pt>
                  <c:pt idx="13">
                    <c:v/>
                  </c:pt>
                  <c:pt idx="14">
                    <c:v/>
                  </c:pt>
                  <c:pt idx="15">
                    <c:v/>
                  </c:pt>
                  <c:pt idx="16">
                    <c:v/>
                  </c:pt>
                  <c:pt idx="17">
                    <c:v/>
                  </c:pt>
                  <c:pt idx="18">
                    <c:v/>
                  </c:pt>
                  <c:pt idx="19">
                    <c:v/>
                  </c:pt>
                  <c:pt idx="20">
                    <c:v/>
                  </c:pt>
                  <c:pt idx="21">
                    <c:v/>
                  </c:pt>
                  <c:pt idx="22">
                    <c:v/>
                  </c:pt>
                  <c:pt idx="23">
                    <c:v/>
                  </c:pt>
                  <c:pt idx="24">
                    <c:v/>
                  </c:pt>
                  <c:pt idx="25">
                    <c:v/>
                  </c:pt>
                  <c:pt idx="26">
                    <c:v/>
                  </c:pt>
                  <c:pt idx="27">
                    <c:v/>
                  </c:pt>
                  <c:pt idx="28">
                    <c:v/>
                  </c:pt>
                  <c:pt idx="29">
                    <c:v/>
                  </c:pt>
                  <c:pt idx="30">
                    <c:v/>
                  </c:pt>
                  <c:pt idx="31">
                    <c:v/>
                  </c:pt>
                  <c:pt idx="32">
                    <c:v/>
                  </c:pt>
                  <c:pt idx="33">
                    <c:v/>
                  </c:pt>
                  <c:pt idx="34">
                    <c:v/>
                  </c:pt>
                  <c:pt idx="35">
                    <c:v/>
                  </c:pt>
                  <c:pt idx="36">
                    <c:v/>
                  </c:pt>
                  <c:pt idx="37">
                    <c:v/>
                  </c:pt>
                  <c:pt idx="38">
                    <c:v/>
                  </c:pt>
                  <c:pt idx="39">
                    <c:v/>
                  </c:pt>
                  <c:pt idx="40">
                    <c:v/>
                  </c:pt>
                  <c:pt idx="41">
                    <c:v/>
                  </c:pt>
                  <c:pt idx="42">
                    <c:v/>
                  </c:pt>
                  <c:pt idx="43">
                    <c:v/>
                  </c:pt>
                  <c:pt idx="44">
                    <c:v/>
                  </c:pt>
                  <c:pt idx="45">
                    <c:v/>
                  </c:pt>
                  <c:pt idx="46">
                    <c:v/>
                  </c:pt>
                  <c:pt idx="47">
                    <c:v/>
                  </c:pt>
                  <c:pt idx="48">
                    <c:v/>
                  </c:pt>
                  <c:pt idx="49">
                    <c:v/>
                  </c:pt>
                  <c:pt idx="50">
                    <c:v/>
                  </c:pt>
                  <c:pt idx="51">
                    <c:v/>
                  </c:pt>
                  <c:pt idx="52">
                    <c:v/>
                  </c:pt>
                  <c:pt idx="53">
                    <c:v/>
                  </c:pt>
                  <c:pt idx="54">
                    <c:v/>
                  </c:pt>
                  <c:pt idx="55">
                    <c:v/>
                  </c:pt>
                  <c:pt idx="56">
                    <c:v/>
                  </c:pt>
                  <c:pt idx="57">
                    <c:v/>
                  </c:pt>
                  <c:pt idx="58">
                    <c:v/>
                  </c:pt>
                  <c:pt idx="59">
                    <c:v/>
                  </c:pt>
                  <c:pt idx="60">
                    <c:v/>
                  </c:pt>
                  <c:pt idx="61">
                    <c:v/>
                  </c:pt>
                  <c:pt idx="62">
                    <c:v/>
                  </c:pt>
                  <c:pt idx="63">
                    <c:v/>
                  </c:pt>
                  <c:pt idx="64">
                    <c:v/>
                  </c:pt>
                  <c:pt idx="65">
                    <c:v/>
                  </c:pt>
                  <c:pt idx="66">
                    <c:v/>
                  </c:pt>
                  <c:pt idx="67">
                    <c:v/>
                  </c:pt>
                  <c:pt idx="68">
                    <c:v/>
                  </c:pt>
                  <c:pt idx="69">
                    <c:v/>
                  </c:pt>
                  <c:pt idx="70">
                    <c:v/>
                  </c:pt>
                  <c:pt idx="71">
                    <c:v/>
                  </c:pt>
                  <c:pt idx="72">
                    <c:v/>
                  </c:pt>
                  <c:pt idx="73">
                    <c:v/>
                  </c:pt>
                  <c:pt idx="74">
                    <c:v/>
                  </c:pt>
                  <c:pt idx="75">
                    <c:v/>
                  </c:pt>
                  <c:pt idx="76">
                    <c:v/>
                  </c:pt>
                  <c:pt idx="77">
                    <c:v/>
                  </c:pt>
                  <c:pt idx="78">
                    <c:v/>
                  </c:pt>
                  <c:pt idx="79">
                    <c:v/>
                  </c:pt>
                  <c:pt idx="80">
                    <c:v/>
                  </c:pt>
                  <c:pt idx="81">
                    <c:v/>
                  </c:pt>
                  <c:pt idx="82">
                    <c:v/>
                  </c:pt>
                  <c:pt idx="83">
                    <c:v/>
                  </c:pt>
                  <c:pt idx="84">
                    <c:v/>
                  </c:pt>
                  <c:pt idx="85">
                    <c:v/>
                  </c:pt>
                  <c:pt idx="86">
                    <c:v/>
                  </c:pt>
                  <c:pt idx="87">
                    <c:v/>
                  </c:pt>
                  <c:pt idx="88">
                    <c:v/>
                  </c:pt>
                  <c:pt idx="89">
                    <c:v/>
                  </c:pt>
                  <c:pt idx="90">
                    <c:v/>
                  </c:pt>
                  <c:pt idx="91">
                    <c:v/>
                  </c:pt>
                  <c:pt idx="92">
                    <c:v/>
                  </c:pt>
                  <c:pt idx="93">
                    <c:v/>
                  </c:pt>
                  <c:pt idx="94">
                    <c:v/>
                  </c:pt>
                  <c:pt idx="95">
                    <c:v/>
                  </c:pt>
                </c:lvl>
              </c:multiLvlStrCache>
            </c:multiLvlStrRef>
          </c:cat>
          <c:val>
            <c:numRef>
              <c:f>Sheet1!$B$2:$B$97</c:f>
              <c:numCache>
                <c:formatCode>General</c:formatCode>
                <c:ptCount val="96"/>
                <c:pt idx="0">
                  <c:v>0</c:v>
                </c:pt>
                <c:pt idx="1">
                  <c:v/>
                </c:pt>
                <c:pt idx="2">
                  <c:v/>
                </c:pt>
                <c:pt idx="3">
                  <c:v/>
                </c:pt>
                <c:pt idx="4">
                  <c:v/>
                </c:pt>
                <c:pt idx="5">
                  <c:v/>
                </c:pt>
                <c:pt idx="6">
                  <c:v>0.7071067811865475</c:v>
                </c:pt>
                <c:pt idx="7">
                  <c:v/>
                </c:pt>
                <c:pt idx="8">
                  <c:v/>
                </c:pt>
                <c:pt idx="9">
                  <c:v/>
                </c:pt>
                <c:pt idx="10">
                  <c:v/>
                </c:pt>
                <c:pt idx="11">
                  <c:v/>
                </c:pt>
                <c:pt idx="12">
                  <c:v>1</c:v>
                </c:pt>
                <c:pt idx="13">
                  <c:v/>
                </c:pt>
                <c:pt idx="14">
                  <c:v/>
                </c:pt>
                <c:pt idx="15">
                  <c:v/>
                </c:pt>
                <c:pt idx="16">
                  <c:v/>
                </c:pt>
                <c:pt idx="17">
                  <c:v/>
                </c:pt>
                <c:pt idx="18">
                  <c:v>0.7071067811865476</c:v>
                </c:pt>
                <c:pt idx="19">
                  <c:v/>
                </c:pt>
                <c:pt idx="20">
                  <c:v/>
                </c:pt>
                <c:pt idx="21">
                  <c:v/>
                </c:pt>
                <c:pt idx="22">
                  <c:v/>
                </c:pt>
                <c:pt idx="23">
                  <c:v/>
                </c:pt>
                <c:pt idx="24">
                  <c:v>1.2246467991473532e-16</c:v>
                </c:pt>
                <c:pt idx="25">
                  <c:v/>
                </c:pt>
                <c:pt idx="26">
                  <c:v/>
                </c:pt>
                <c:pt idx="27">
                  <c:v/>
                </c:pt>
                <c:pt idx="28">
                  <c:v/>
                </c:pt>
                <c:pt idx="29">
                  <c:v/>
                </c:pt>
                <c:pt idx="30">
                  <c:v>-0.7071067811865471</c:v>
                </c:pt>
                <c:pt idx="31">
                  <c:v/>
                </c:pt>
                <c:pt idx="32">
                  <c:v/>
                </c:pt>
                <c:pt idx="33">
                  <c:v/>
                </c:pt>
                <c:pt idx="34">
                  <c:v/>
                </c:pt>
                <c:pt idx="35">
                  <c:v/>
                </c:pt>
                <c:pt idx="36">
                  <c:v>-1</c:v>
                </c:pt>
                <c:pt idx="37">
                  <c:v/>
                </c:pt>
                <c:pt idx="38">
                  <c:v/>
                </c:pt>
                <c:pt idx="39">
                  <c:v/>
                </c:pt>
                <c:pt idx="40">
                  <c:v/>
                </c:pt>
                <c:pt idx="41">
                  <c:v/>
                </c:pt>
                <c:pt idx="42">
                  <c:v>-0.7071067811865477</c:v>
                </c:pt>
                <c:pt idx="43">
                  <c:v/>
                </c:pt>
                <c:pt idx="44">
                  <c:v/>
                </c:pt>
                <c:pt idx="45">
                  <c:v/>
                </c:pt>
                <c:pt idx="46">
                  <c:v/>
                </c:pt>
                <c:pt idx="47">
                  <c:v/>
                </c:pt>
                <c:pt idx="48">
                  <c:v>-2.4492935982947064e-16</c:v>
                </c:pt>
                <c:pt idx="49">
                  <c:v/>
                </c:pt>
                <c:pt idx="50">
                  <c:v/>
                </c:pt>
                <c:pt idx="51">
                  <c:v/>
                </c:pt>
                <c:pt idx="52">
                  <c:v/>
                </c:pt>
                <c:pt idx="53">
                  <c:v/>
                </c:pt>
                <c:pt idx="54">
                  <c:v>0.7071067811865474</c:v>
                </c:pt>
                <c:pt idx="55">
                  <c:v/>
                </c:pt>
                <c:pt idx="56">
                  <c:v/>
                </c:pt>
                <c:pt idx="57">
                  <c:v/>
                </c:pt>
                <c:pt idx="58">
                  <c:v/>
                </c:pt>
                <c:pt idx="59">
                  <c:v/>
                </c:pt>
                <c:pt idx="60">
                  <c:v>1</c:v>
                </c:pt>
                <c:pt idx="61">
                  <c:v/>
                </c:pt>
                <c:pt idx="62">
                  <c:v/>
                </c:pt>
                <c:pt idx="63">
                  <c:v/>
                </c:pt>
                <c:pt idx="64">
                  <c:v/>
                </c:pt>
                <c:pt idx="65">
                  <c:v/>
                </c:pt>
                <c:pt idx="66">
                  <c:v>0.7071067811865471</c:v>
                </c:pt>
                <c:pt idx="67">
                  <c:v/>
                </c:pt>
                <c:pt idx="68">
                  <c:v/>
                </c:pt>
                <c:pt idx="69">
                  <c:v/>
                </c:pt>
                <c:pt idx="70">
                  <c:v/>
                </c:pt>
                <c:pt idx="71">
                  <c:v/>
                </c:pt>
                <c:pt idx="72">
                  <c:v>3.6739403974420594e-16</c:v>
                </c:pt>
                <c:pt idx="73">
                  <c:v/>
                </c:pt>
                <c:pt idx="74">
                  <c:v/>
                </c:pt>
                <c:pt idx="75">
                  <c:v/>
                </c:pt>
                <c:pt idx="76">
                  <c:v/>
                </c:pt>
                <c:pt idx="77">
                  <c:v/>
                </c:pt>
                <c:pt idx="78">
                  <c:v>-0.7071067811865466</c:v>
                </c:pt>
                <c:pt idx="79">
                  <c:v/>
                </c:pt>
                <c:pt idx="80">
                  <c:v/>
                </c:pt>
                <c:pt idx="81">
                  <c:v/>
                </c:pt>
                <c:pt idx="82">
                  <c:v/>
                </c:pt>
                <c:pt idx="83">
                  <c:v/>
                </c:pt>
                <c:pt idx="84">
                  <c:v>-1</c:v>
                </c:pt>
                <c:pt idx="85">
                  <c:v/>
                </c:pt>
                <c:pt idx="86">
                  <c:v/>
                </c:pt>
                <c:pt idx="87">
                  <c:v/>
                </c:pt>
                <c:pt idx="88">
                  <c:v/>
                </c:pt>
                <c:pt idx="89">
                  <c:v/>
                </c:pt>
                <c:pt idx="90">
                  <c:v>-0.7071067811865472</c:v>
                </c:pt>
                <c:pt idx="91">
                  <c:v/>
                </c:pt>
                <c:pt idx="92">
                  <c:v/>
                </c:pt>
                <c:pt idx="93">
                  <c:v/>
                </c:pt>
                <c:pt idx="94">
                  <c:v/>
                </c:pt>
                <c:pt idx="95">
                  <c:v/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.1"/>
          <c:min val="-1.1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FFF">
            <a:alpha val="0"/>
          </a:srgbClr>
        </a:solidFill>
        <a:ln>
          <a:noFill/>
        </a:ln>
        <a:effectLst/>
      </c:spPr>
    </c:plotArea>
    <c:plotVisOnly val="1"/>
    <c:dispBlanksAs val="span"/>
  </c:chart>
  <c:spPr>
    <a:solidFill>
      <a:srgbClr val="FFFFFF">
        <a:alpha val="0"/>
      </a:srgbClr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표지 v3. 사업·계약 관점을 제거하고 기술 담당자(HW/SW) 관점으로 재구성. 웹·표준 조사, 기술 관점 에이전트 협의, 질문 우선순위 점수화 종합.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질문 ID: H=HW, S=SW. 원자료 docs/kickoff_research/questions_ranked.json 참조.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온보딩 섹션 개요. 각 장은 '그림 → 숫자 → 개발자가 코드에서 만나는 형태' 순서로 설명한다.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43.xml"/><Relationship Id="rId2" Type="http://schemas.openxmlformats.org/officeDocument/2006/relationships/slide" Target="slide39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0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43.xml"/><Relationship Id="rId2" Type="http://schemas.openxmlformats.org/officeDocument/2006/relationships/slide" Target="slide39.xml"/><Relationship Id="rId3" Type="http://schemas.openxmlformats.org/officeDocument/2006/relationships/slide" Target="slide39.xml"/><Relationship Id="rId4" Type="http://schemas.openxmlformats.org/officeDocument/2006/relationships/slide" Target="slide42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39.xml"/><Relationship Id="rId8" Type="http://schemas.openxmlformats.org/officeDocument/2006/relationships/slide" Target="slide39.xml"/><Relationship Id="rId9" Type="http://schemas.openxmlformats.org/officeDocument/2006/relationships/slide" Target="slide40.xml"/><Relationship Id="rId10" Type="http://schemas.openxmlformats.org/officeDocument/2006/relationships/slide" Target="slide43.xml"/><Relationship Id="rId11" Type="http://schemas.openxmlformats.org/officeDocument/2006/relationships/slide" Target="slide41.xml"/><Relationship Id="rId12" Type="http://schemas.openxmlformats.org/officeDocument/2006/relationships/slide" Target="slide40.xml"/><Relationship Id="rId13" Type="http://schemas.openxmlformats.org/officeDocument/2006/relationships/slide" Target="slide39.xml"/><Relationship Id="rId14" Type="http://schemas.openxmlformats.org/officeDocument/2006/relationships/slide" Target="slide41.xml"/><Relationship Id="rId15" Type="http://schemas.openxmlformats.org/officeDocument/2006/relationships/slide" Target="slide39.xml"/><Relationship Id="rId16" Type="http://schemas.openxmlformats.org/officeDocument/2006/relationships/slide" Target="slide41.xml"/><Relationship Id="rId17" Type="http://schemas.openxmlformats.org/officeDocument/2006/relationships/slide" Target="slide41.xml"/><Relationship Id="rId18" Type="http://schemas.openxmlformats.org/officeDocument/2006/relationships/slide" Target="slide40.xml"/><Relationship Id="rId19" Type="http://schemas.openxmlformats.org/officeDocument/2006/relationships/slide" Target="slide42.xml"/><Relationship Id="rId20" Type="http://schemas.openxmlformats.org/officeDocument/2006/relationships/slide" Target="slide39.xml"/><Relationship Id="rId21" Type="http://schemas.openxmlformats.org/officeDocument/2006/relationships/slide" Target="slide39.xml"/><Relationship Id="rId22" Type="http://schemas.openxmlformats.org/officeDocument/2006/relationships/slide" Target="slide39.xml"/><Relationship Id="rId23" Type="http://schemas.openxmlformats.org/officeDocument/2006/relationships/slide" Target="slide41.xml"/><Relationship Id="rId24" Type="http://schemas.openxmlformats.org/officeDocument/2006/relationships/slide" Target="slide40.xml"/><Relationship Id="rId25" Type="http://schemas.openxmlformats.org/officeDocument/2006/relationships/slide" Target="slide43.xml"/><Relationship Id="rId26" Type="http://schemas.openxmlformats.org/officeDocument/2006/relationships/slide" Target="slide40.xml"/><Relationship Id="rId27" Type="http://schemas.openxmlformats.org/officeDocument/2006/relationships/slideLayout" Target="../slideLayouts/slideLayout1.xml"/><Relationship Id="rId2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40.xml"/><Relationship Id="rId2" Type="http://schemas.openxmlformats.org/officeDocument/2006/relationships/slide" Target="slide40.xml"/><Relationship Id="rId3" Type="http://schemas.openxmlformats.org/officeDocument/2006/relationships/slide" Target="slide42.xml"/><Relationship Id="rId4" Type="http://schemas.openxmlformats.org/officeDocument/2006/relationships/slide" Target="slide40.xml"/><Relationship Id="rId5" Type="http://schemas.openxmlformats.org/officeDocument/2006/relationships/slide" Target="slide43.xml"/><Relationship Id="rId6" Type="http://schemas.openxmlformats.org/officeDocument/2006/relationships/slide" Target="slide41.xml"/><Relationship Id="rId7" Type="http://schemas.openxmlformats.org/officeDocument/2006/relationships/slide" Target="slide40.xml"/><Relationship Id="rId8" Type="http://schemas.openxmlformats.org/officeDocument/2006/relationships/slide" Target="slide41.xml"/><Relationship Id="rId9" Type="http://schemas.openxmlformats.org/officeDocument/2006/relationships/slide" Target="slide41.xml"/><Relationship Id="rId10" Type="http://schemas.openxmlformats.org/officeDocument/2006/relationships/slide" Target="slide39.xml"/><Relationship Id="rId11" Type="http://schemas.openxmlformats.org/officeDocument/2006/relationships/slide" Target="slide42.xml"/><Relationship Id="rId12" Type="http://schemas.openxmlformats.org/officeDocument/2006/relationships/slide" Target="slide39.xml"/><Relationship Id="rId13" Type="http://schemas.openxmlformats.org/officeDocument/2006/relationships/slide" Target="slide40.xml"/><Relationship Id="rId14" Type="http://schemas.openxmlformats.org/officeDocument/2006/relationships/slide" Target="slide39.xml"/><Relationship Id="rId15" Type="http://schemas.openxmlformats.org/officeDocument/2006/relationships/slide" Target="slide40.xml"/><Relationship Id="rId16" Type="http://schemas.openxmlformats.org/officeDocument/2006/relationships/slide" Target="slide40.xml"/><Relationship Id="rId17" Type="http://schemas.openxmlformats.org/officeDocument/2006/relationships/slide" Target="slide43.xml"/><Relationship Id="rId18" Type="http://schemas.openxmlformats.org/officeDocument/2006/relationships/slide" Target="slide42.xml"/><Relationship Id="rId19" Type="http://schemas.openxmlformats.org/officeDocument/2006/relationships/slide" Target="slide41.xml"/><Relationship Id="rId20" Type="http://schemas.openxmlformats.org/officeDocument/2006/relationships/slide" Target="slide40.xml"/><Relationship Id="rId21" Type="http://schemas.openxmlformats.org/officeDocument/2006/relationships/slide" Target="slide43.xml"/><Relationship Id="rId22" Type="http://schemas.openxmlformats.org/officeDocument/2006/relationships/slide" Target="slide40.xml"/><Relationship Id="rId23" Type="http://schemas.openxmlformats.org/officeDocument/2006/relationships/slide" Target="slide40.xml"/><Relationship Id="rId24" Type="http://schemas.openxmlformats.org/officeDocument/2006/relationships/slide" Target="slide41.xml"/><Relationship Id="rId25" Type="http://schemas.openxmlformats.org/officeDocument/2006/relationships/slideLayout" Target="../slideLayouts/slideLayout1.xml"/><Relationship Id="rId2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40.xml"/><Relationship Id="rId3" Type="http://schemas.openxmlformats.org/officeDocument/2006/relationships/slide" Target="slide43.xml"/><Relationship Id="rId4" Type="http://schemas.openxmlformats.org/officeDocument/2006/relationships/slide" Target="slide43.xml"/><Relationship Id="rId5" Type="http://schemas.openxmlformats.org/officeDocument/2006/relationships/slide" Target="slide43.xml"/><Relationship Id="rId6" Type="http://schemas.openxmlformats.org/officeDocument/2006/relationships/slide" Target="slide39.xml"/><Relationship Id="rId7" Type="http://schemas.openxmlformats.org/officeDocument/2006/relationships/slide" Target="slide40.xml"/><Relationship Id="rId8" Type="http://schemas.openxmlformats.org/officeDocument/2006/relationships/slide" Target="slide43.xml"/><Relationship Id="rId9" Type="http://schemas.openxmlformats.org/officeDocument/2006/relationships/slide" Target="slide41.xml"/><Relationship Id="rId10" Type="http://schemas.openxmlformats.org/officeDocument/2006/relationships/slide" Target="slide40.xml"/><Relationship Id="rId11" Type="http://schemas.openxmlformats.org/officeDocument/2006/relationships/slide" Target="slide40.xml"/><Relationship Id="rId12" Type="http://schemas.openxmlformats.org/officeDocument/2006/relationships/slide" Target="slide40.xml"/><Relationship Id="rId13" Type="http://schemas.openxmlformats.org/officeDocument/2006/relationships/slide" Target="slide40.xml"/><Relationship Id="rId14" Type="http://schemas.openxmlformats.org/officeDocument/2006/relationships/slide" Target="slide40.xml"/><Relationship Id="rId15" Type="http://schemas.openxmlformats.org/officeDocument/2006/relationships/slide" Target="slide41.xml"/><Relationship Id="rId16" Type="http://schemas.openxmlformats.org/officeDocument/2006/relationships/slide" Target="slide39.xml"/><Relationship Id="rId17" Type="http://schemas.openxmlformats.org/officeDocument/2006/relationships/slide" Target="slide40.xml"/><Relationship Id="rId18" Type="http://schemas.openxmlformats.org/officeDocument/2006/relationships/slide" Target="slide42.xml"/><Relationship Id="rId19" Type="http://schemas.openxmlformats.org/officeDocument/2006/relationships/slide" Target="slide40.xml"/><Relationship Id="rId20" Type="http://schemas.openxmlformats.org/officeDocument/2006/relationships/slide" Target="slide40.xml"/><Relationship Id="rId21" Type="http://schemas.openxmlformats.org/officeDocument/2006/relationships/slide" Target="slide39.xml"/><Relationship Id="rId22" Type="http://schemas.openxmlformats.org/officeDocument/2006/relationships/slide" Target="slide39.xml"/><Relationship Id="rId23" Type="http://schemas.openxmlformats.org/officeDocument/2006/relationships/slide" Target="slide39.xml"/><Relationship Id="rId24" Type="http://schemas.openxmlformats.org/officeDocument/2006/relationships/slide" Target="slide42.xml"/><Relationship Id="rId25" Type="http://schemas.openxmlformats.org/officeDocument/2006/relationships/slide" Target="slide39.xml"/><Relationship Id="rId26" Type="http://schemas.openxmlformats.org/officeDocument/2006/relationships/slide" Target="slide40.xml"/><Relationship Id="rId27" Type="http://schemas.openxmlformats.org/officeDocument/2006/relationships/slide" Target="slide39.xml"/><Relationship Id="rId28" Type="http://schemas.openxmlformats.org/officeDocument/2006/relationships/slide" Target="slide39.xml"/><Relationship Id="rId29" Type="http://schemas.openxmlformats.org/officeDocument/2006/relationships/slide" Target="slide41.xml"/><Relationship Id="rId30" Type="http://schemas.openxmlformats.org/officeDocument/2006/relationships/slide" Target="slide41.xml"/><Relationship Id="rId31" Type="http://schemas.openxmlformats.org/officeDocument/2006/relationships/slide" Target="slide40.xml"/><Relationship Id="rId32" Type="http://schemas.openxmlformats.org/officeDocument/2006/relationships/slide" Target="slide41.xml"/><Relationship Id="rId33" Type="http://schemas.openxmlformats.org/officeDocument/2006/relationships/slide" Target="slide40.xml"/><Relationship Id="rId34" Type="http://schemas.openxmlformats.org/officeDocument/2006/relationships/slide" Target="slide43.xml"/><Relationship Id="rId35" Type="http://schemas.openxmlformats.org/officeDocument/2006/relationships/slide" Target="slide39.xml"/><Relationship Id="rId36" Type="http://schemas.openxmlformats.org/officeDocument/2006/relationships/slide" Target="slide40.xml"/><Relationship Id="rId37" Type="http://schemas.openxmlformats.org/officeDocument/2006/relationships/slide" Target="slide40.xml"/><Relationship Id="rId38" Type="http://schemas.openxmlformats.org/officeDocument/2006/relationships/slide" Target="slide40.xml"/><Relationship Id="rId39" Type="http://schemas.openxmlformats.org/officeDocument/2006/relationships/slide" Target="slide43.xml"/><Relationship Id="rId40" Type="http://schemas.openxmlformats.org/officeDocument/2006/relationships/slide" Target="slide39.xml"/><Relationship Id="rId41" Type="http://schemas.openxmlformats.org/officeDocument/2006/relationships/slide" Target="slide42.xml"/><Relationship Id="rId42" Type="http://schemas.openxmlformats.org/officeDocument/2006/relationships/slide" Target="slide42.xml"/><Relationship Id="rId43" Type="http://schemas.openxmlformats.org/officeDocument/2006/relationships/slide" Target="slide39.xml"/><Relationship Id="rId44" Type="http://schemas.openxmlformats.org/officeDocument/2006/relationships/slide" Target="slide40.xml"/><Relationship Id="rId45" Type="http://schemas.openxmlformats.org/officeDocument/2006/relationships/slide" Target="slide41.xml"/><Relationship Id="rId46" Type="http://schemas.openxmlformats.org/officeDocument/2006/relationships/slide" Target="slide40.xml"/><Relationship Id="rId47" Type="http://schemas.openxmlformats.org/officeDocument/2006/relationships/slide" Target="slide43.xml"/><Relationship Id="rId48" Type="http://schemas.openxmlformats.org/officeDocument/2006/relationships/slide" Target="slide40.xml"/><Relationship Id="rId49" Type="http://schemas.openxmlformats.org/officeDocument/2006/relationships/slide" Target="slide40.xml"/><Relationship Id="rId50" Type="http://schemas.openxmlformats.org/officeDocument/2006/relationships/slide" Target="slide41.xml"/><Relationship Id="rId51" Type="http://schemas.openxmlformats.org/officeDocument/2006/relationships/slide" Target="slide40.xml"/><Relationship Id="rId52" Type="http://schemas.openxmlformats.org/officeDocument/2006/relationships/slide" Target="slide40.xml"/><Relationship Id="rId53" Type="http://schemas.openxmlformats.org/officeDocument/2006/relationships/slide" Target="slide43.xml"/><Relationship Id="rId54" Type="http://schemas.openxmlformats.org/officeDocument/2006/relationships/slide" Target="slide41.xml"/><Relationship Id="rId55" Type="http://schemas.openxmlformats.org/officeDocument/2006/relationships/slideLayout" Target="../slideLayouts/slideLayout1.xml"/><Relationship Id="rId5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40.xml"/><Relationship Id="rId2" Type="http://schemas.openxmlformats.org/officeDocument/2006/relationships/slide" Target="slide39.xml"/><Relationship Id="rId3" Type="http://schemas.openxmlformats.org/officeDocument/2006/relationships/slide" Target="slide40.xml"/><Relationship Id="rId4" Type="http://schemas.openxmlformats.org/officeDocument/2006/relationships/slide" Target="slide43.xml"/><Relationship Id="rId5" Type="http://schemas.openxmlformats.org/officeDocument/2006/relationships/slide" Target="slide43.xml"/><Relationship Id="rId6" Type="http://schemas.openxmlformats.org/officeDocument/2006/relationships/slide" Target="slide43.xml"/><Relationship Id="rId7" Type="http://schemas.openxmlformats.org/officeDocument/2006/relationships/slide" Target="slide40.xml"/><Relationship Id="rId8" Type="http://schemas.openxmlformats.org/officeDocument/2006/relationships/slide" Target="slide42.xml"/><Relationship Id="rId9" Type="http://schemas.openxmlformats.org/officeDocument/2006/relationships/slide" Target="slide43.xml"/><Relationship Id="rId10" Type="http://schemas.openxmlformats.org/officeDocument/2006/relationships/slide" Target="slide41.xml"/><Relationship Id="rId11" Type="http://schemas.openxmlformats.org/officeDocument/2006/relationships/slide" Target="slide40.xml"/><Relationship Id="rId12" Type="http://schemas.openxmlformats.org/officeDocument/2006/relationships/slide" Target="slide40.xml"/><Relationship Id="rId13" Type="http://schemas.openxmlformats.org/officeDocument/2006/relationships/slide" Target="slide40.xml"/><Relationship Id="rId14" Type="http://schemas.openxmlformats.org/officeDocument/2006/relationships/slide" Target="slide40.xml"/><Relationship Id="rId15" Type="http://schemas.openxmlformats.org/officeDocument/2006/relationships/slide" Target="slide40.xml"/><Relationship Id="rId16" Type="http://schemas.openxmlformats.org/officeDocument/2006/relationships/slide" Target="slide41.xml"/><Relationship Id="rId17" Type="http://schemas.openxmlformats.org/officeDocument/2006/relationships/slide" Target="slide39.xml"/><Relationship Id="rId18" Type="http://schemas.openxmlformats.org/officeDocument/2006/relationships/slide" Target="slide40.xml"/><Relationship Id="rId19" Type="http://schemas.openxmlformats.org/officeDocument/2006/relationships/slide" Target="slide42.xml"/><Relationship Id="rId20" Type="http://schemas.openxmlformats.org/officeDocument/2006/relationships/slide" Target="slide43.xml"/><Relationship Id="rId21" Type="http://schemas.openxmlformats.org/officeDocument/2006/relationships/slide" Target="slide40.xml"/><Relationship Id="rId22" Type="http://schemas.openxmlformats.org/officeDocument/2006/relationships/slide" Target="slide42.xml"/><Relationship Id="rId23" Type="http://schemas.openxmlformats.org/officeDocument/2006/relationships/slide" Target="slide39.xml"/><Relationship Id="rId24" Type="http://schemas.openxmlformats.org/officeDocument/2006/relationships/slide" Target="slide39.xml"/><Relationship Id="rId25" Type="http://schemas.openxmlformats.org/officeDocument/2006/relationships/slide" Target="slide39.xml"/><Relationship Id="rId26" Type="http://schemas.openxmlformats.org/officeDocument/2006/relationships/slide" Target="slide39.xml"/><Relationship Id="rId27" Type="http://schemas.openxmlformats.org/officeDocument/2006/relationships/slide" Target="slide39.xml"/><Relationship Id="rId28" Type="http://schemas.openxmlformats.org/officeDocument/2006/relationships/slide" Target="slide43.xml"/><Relationship Id="rId29" Type="http://schemas.openxmlformats.org/officeDocument/2006/relationships/slide" Target="slide42.xml"/><Relationship Id="rId30" Type="http://schemas.openxmlformats.org/officeDocument/2006/relationships/slide" Target="slide41.xml"/><Relationship Id="rId31" Type="http://schemas.openxmlformats.org/officeDocument/2006/relationships/slide" Target="slide40.xml"/><Relationship Id="rId32" Type="http://schemas.openxmlformats.org/officeDocument/2006/relationships/slide" Target="slide39.xml"/><Relationship Id="rId33" Type="http://schemas.openxmlformats.org/officeDocument/2006/relationships/slide" Target="slide39.xml"/><Relationship Id="rId34" Type="http://schemas.openxmlformats.org/officeDocument/2006/relationships/slide" Target="slide42.xml"/><Relationship Id="rId35" Type="http://schemas.openxmlformats.org/officeDocument/2006/relationships/slide" Target="slide41.xml"/><Relationship Id="rId36" Type="http://schemas.openxmlformats.org/officeDocument/2006/relationships/slide" Target="slide41.xml"/><Relationship Id="rId37" Type="http://schemas.openxmlformats.org/officeDocument/2006/relationships/slide" Target="slide40.xml"/><Relationship Id="rId38" Type="http://schemas.openxmlformats.org/officeDocument/2006/relationships/slide" Target="slide41.xml"/><Relationship Id="rId39" Type="http://schemas.openxmlformats.org/officeDocument/2006/relationships/slide" Target="slide41.xml"/><Relationship Id="rId40" Type="http://schemas.openxmlformats.org/officeDocument/2006/relationships/slide" Target="slide41.xml"/><Relationship Id="rId41" Type="http://schemas.openxmlformats.org/officeDocument/2006/relationships/slideLayout" Target="../slideLayouts/slideLayout1.xml"/><Relationship Id="rId4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40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2.xml"/><Relationship Id="rId7" Type="http://schemas.openxmlformats.org/officeDocument/2006/relationships/slide" Target="slide39.xml"/><Relationship Id="rId8" Type="http://schemas.openxmlformats.org/officeDocument/2006/relationships/slide" Target="slide39.xml"/><Relationship Id="rId9" Type="http://schemas.openxmlformats.org/officeDocument/2006/relationships/slide" Target="slide39.xml"/><Relationship Id="rId10" Type="http://schemas.openxmlformats.org/officeDocument/2006/relationships/slide" Target="slide40.xml"/><Relationship Id="rId11" Type="http://schemas.openxmlformats.org/officeDocument/2006/relationships/slide" Target="slide40.xml"/><Relationship Id="rId12" Type="http://schemas.openxmlformats.org/officeDocument/2006/relationships/slide" Target="slide40.xml"/><Relationship Id="rId13" Type="http://schemas.openxmlformats.org/officeDocument/2006/relationships/slide" Target="slide39.xml"/><Relationship Id="rId14" Type="http://schemas.openxmlformats.org/officeDocument/2006/relationships/slide" Target="slide39.xml"/><Relationship Id="rId15" Type="http://schemas.openxmlformats.org/officeDocument/2006/relationships/slide" Target="slide40.xml"/><Relationship Id="rId16" Type="http://schemas.openxmlformats.org/officeDocument/2006/relationships/slide" Target="slide39.xml"/><Relationship Id="rId17" Type="http://schemas.openxmlformats.org/officeDocument/2006/relationships/slide" Target="slide42.xml"/><Relationship Id="rId18" Type="http://schemas.openxmlformats.org/officeDocument/2006/relationships/slide" Target="slide40.xml"/><Relationship Id="rId19" Type="http://schemas.openxmlformats.org/officeDocument/2006/relationships/slide" Target="slide42.xml"/><Relationship Id="rId20" Type="http://schemas.openxmlformats.org/officeDocument/2006/relationships/slide" Target="slide39.xml"/><Relationship Id="rId21" Type="http://schemas.openxmlformats.org/officeDocument/2006/relationships/slide" Target="slide42.xml"/><Relationship Id="rId22" Type="http://schemas.openxmlformats.org/officeDocument/2006/relationships/slide" Target="slide42.xml"/><Relationship Id="rId23" Type="http://schemas.openxmlformats.org/officeDocument/2006/relationships/slide" Target="slide40.xml"/><Relationship Id="rId24" Type="http://schemas.openxmlformats.org/officeDocument/2006/relationships/slide" Target="slide40.xml"/><Relationship Id="rId25" Type="http://schemas.openxmlformats.org/officeDocument/2006/relationships/slide" Target="slide39.xml"/><Relationship Id="rId26" Type="http://schemas.openxmlformats.org/officeDocument/2006/relationships/slide" Target="slide42.xml"/><Relationship Id="rId27" Type="http://schemas.openxmlformats.org/officeDocument/2006/relationships/slide" Target="slide41.xml"/><Relationship Id="rId28" Type="http://schemas.openxmlformats.org/officeDocument/2006/relationships/slide" Target="slide42.xml"/><Relationship Id="rId29" Type="http://schemas.openxmlformats.org/officeDocument/2006/relationships/slide" Target="slide39.xml"/><Relationship Id="rId30" Type="http://schemas.openxmlformats.org/officeDocument/2006/relationships/slide" Target="slide42.xml"/><Relationship Id="rId31" Type="http://schemas.openxmlformats.org/officeDocument/2006/relationships/slide" Target="slide42.xml"/><Relationship Id="rId32" Type="http://schemas.openxmlformats.org/officeDocument/2006/relationships/slide" Target="slide41.xml"/><Relationship Id="rId33" Type="http://schemas.openxmlformats.org/officeDocument/2006/relationships/slide" Target="slide41.xml"/><Relationship Id="rId34" Type="http://schemas.openxmlformats.org/officeDocument/2006/relationships/slideLayout" Target="../slideLayouts/slideLayout1.xml"/><Relationship Id="rId3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41.xml"/><Relationship Id="rId2" Type="http://schemas.openxmlformats.org/officeDocument/2006/relationships/slide" Target="slide41.xml"/><Relationship Id="rId3" Type="http://schemas.openxmlformats.org/officeDocument/2006/relationships/slide" Target="slide39.xml"/><Relationship Id="rId4" Type="http://schemas.openxmlformats.org/officeDocument/2006/relationships/slide" Target="slide43.xml"/><Relationship Id="rId5" Type="http://schemas.openxmlformats.org/officeDocument/2006/relationships/slide" Target="slide40.xml"/><Relationship Id="rId6" Type="http://schemas.openxmlformats.org/officeDocument/2006/relationships/slide" Target="slide43.xml"/><Relationship Id="rId7" Type="http://schemas.openxmlformats.org/officeDocument/2006/relationships/slide" Target="slide39.xml"/><Relationship Id="rId8" Type="http://schemas.openxmlformats.org/officeDocument/2006/relationships/slide" Target="slide42.xml"/><Relationship Id="rId9" Type="http://schemas.openxmlformats.org/officeDocument/2006/relationships/slide" Target="slide39.xml"/><Relationship Id="rId10" Type="http://schemas.openxmlformats.org/officeDocument/2006/relationships/slide" Target="slide40.xml"/><Relationship Id="rId11" Type="http://schemas.openxmlformats.org/officeDocument/2006/relationships/slide" Target="slide42.xml"/><Relationship Id="rId12" Type="http://schemas.openxmlformats.org/officeDocument/2006/relationships/slide" Target="slide42.xml"/><Relationship Id="rId13" Type="http://schemas.openxmlformats.org/officeDocument/2006/relationships/slide" Target="slide39.xml"/><Relationship Id="rId14" Type="http://schemas.openxmlformats.org/officeDocument/2006/relationships/slide" Target="slide39.xml"/><Relationship Id="rId15" Type="http://schemas.openxmlformats.org/officeDocument/2006/relationships/slide" Target="slide39.xml"/><Relationship Id="rId16" Type="http://schemas.openxmlformats.org/officeDocument/2006/relationships/slide" Target="slide39.xml"/><Relationship Id="rId17" Type="http://schemas.openxmlformats.org/officeDocument/2006/relationships/slide" Target="slide40.xml"/><Relationship Id="rId18" Type="http://schemas.openxmlformats.org/officeDocument/2006/relationships/slide" Target="slide39.xml"/><Relationship Id="rId19" Type="http://schemas.openxmlformats.org/officeDocument/2006/relationships/slide" Target="slide41.xml"/><Relationship Id="rId20" Type="http://schemas.openxmlformats.org/officeDocument/2006/relationships/slide" Target="slide41.xml"/><Relationship Id="rId21" Type="http://schemas.openxmlformats.org/officeDocument/2006/relationships/slide" Target="slide41.xml"/><Relationship Id="rId22" Type="http://schemas.openxmlformats.org/officeDocument/2006/relationships/slide" Target="slide41.xml"/><Relationship Id="rId23" Type="http://schemas.openxmlformats.org/officeDocument/2006/relationships/slide" Target="slide41.xml"/><Relationship Id="rId24" Type="http://schemas.openxmlformats.org/officeDocument/2006/relationships/slide" Target="slide41.xml"/><Relationship Id="rId25" Type="http://schemas.openxmlformats.org/officeDocument/2006/relationships/slide" Target="slide40.xml"/><Relationship Id="rId26" Type="http://schemas.openxmlformats.org/officeDocument/2006/relationships/slide" Target="slide41.xml"/><Relationship Id="rId27" Type="http://schemas.openxmlformats.org/officeDocument/2006/relationships/slide" Target="slide41.xml"/><Relationship Id="rId28" Type="http://schemas.openxmlformats.org/officeDocument/2006/relationships/slide" Target="slide42.xml"/><Relationship Id="rId29" Type="http://schemas.openxmlformats.org/officeDocument/2006/relationships/slide" Target="slide42.xml"/><Relationship Id="rId30" Type="http://schemas.openxmlformats.org/officeDocument/2006/relationships/slide" Target="slide42.xml"/><Relationship Id="rId31" Type="http://schemas.openxmlformats.org/officeDocument/2006/relationships/slide" Target="slide42.xml"/><Relationship Id="rId32" Type="http://schemas.openxmlformats.org/officeDocument/2006/relationships/slide" Target="slide42.xml"/><Relationship Id="rId33" Type="http://schemas.openxmlformats.org/officeDocument/2006/relationships/slide" Target="slide42.xml"/><Relationship Id="rId34" Type="http://schemas.openxmlformats.org/officeDocument/2006/relationships/slide" Target="slide43.xml"/><Relationship Id="rId35" Type="http://schemas.openxmlformats.org/officeDocument/2006/relationships/slide" Target="slide42.xml"/><Relationship Id="rId36" Type="http://schemas.openxmlformats.org/officeDocument/2006/relationships/slide" Target="slide39.xml"/><Relationship Id="rId37" Type="http://schemas.openxmlformats.org/officeDocument/2006/relationships/slide" Target="slide39.xml"/><Relationship Id="rId38" Type="http://schemas.openxmlformats.org/officeDocument/2006/relationships/slide" Target="slide42.xml"/><Relationship Id="rId39" Type="http://schemas.openxmlformats.org/officeDocument/2006/relationships/slide" Target="slide42.xml"/><Relationship Id="rId40" Type="http://schemas.openxmlformats.org/officeDocument/2006/relationships/slide" Target="slide42.xml"/><Relationship Id="rId41" Type="http://schemas.openxmlformats.org/officeDocument/2006/relationships/slide" Target="slide43.xml"/><Relationship Id="rId42" Type="http://schemas.openxmlformats.org/officeDocument/2006/relationships/slide" Target="slide42.xml"/><Relationship Id="rId43" Type="http://schemas.openxmlformats.org/officeDocument/2006/relationships/slide" Target="slide43.xml"/><Relationship Id="rId44" Type="http://schemas.openxmlformats.org/officeDocument/2006/relationships/slide" Target="slide42.xml"/><Relationship Id="rId45" Type="http://schemas.openxmlformats.org/officeDocument/2006/relationships/slide" Target="slide43.xml"/><Relationship Id="rId46" Type="http://schemas.openxmlformats.org/officeDocument/2006/relationships/slide" Target="slide42.xml"/><Relationship Id="rId47" Type="http://schemas.openxmlformats.org/officeDocument/2006/relationships/slide" Target="slide41.xml"/><Relationship Id="rId48" Type="http://schemas.openxmlformats.org/officeDocument/2006/relationships/slide" Target="slide39.xml"/><Relationship Id="rId49" Type="http://schemas.openxmlformats.org/officeDocument/2006/relationships/slideLayout" Target="../slideLayouts/slideLayout1.xml"/><Relationship Id="rId5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3.xml"/><Relationship Id="rId4" Type="http://schemas.openxmlformats.org/officeDocument/2006/relationships/slide" Target="slide40.xml"/><Relationship Id="rId5" Type="http://schemas.openxmlformats.org/officeDocument/2006/relationships/slide" Target="slide40.xml"/><Relationship Id="rId6" Type="http://schemas.openxmlformats.org/officeDocument/2006/relationships/slide" Target="slide42.xml"/><Relationship Id="rId7" Type="http://schemas.openxmlformats.org/officeDocument/2006/relationships/slide" Target="slide42.xml"/><Relationship Id="rId8" Type="http://schemas.openxmlformats.org/officeDocument/2006/relationships/slide" Target="slide42.xml"/><Relationship Id="rId9" Type="http://schemas.openxmlformats.org/officeDocument/2006/relationships/slide" Target="slide40.xml"/><Relationship Id="rId10" Type="http://schemas.openxmlformats.org/officeDocument/2006/relationships/slide" Target="slide40.xml"/><Relationship Id="rId11" Type="http://schemas.openxmlformats.org/officeDocument/2006/relationships/slide" Target="slide40.xml"/><Relationship Id="rId12" Type="http://schemas.openxmlformats.org/officeDocument/2006/relationships/slide" Target="slide42.xml"/><Relationship Id="rId13" Type="http://schemas.openxmlformats.org/officeDocument/2006/relationships/slide" Target="slide41.xml"/><Relationship Id="rId14" Type="http://schemas.openxmlformats.org/officeDocument/2006/relationships/slide" Target="slide40.xml"/><Relationship Id="rId15" Type="http://schemas.openxmlformats.org/officeDocument/2006/relationships/slide" Target="slide39.xml"/><Relationship Id="rId16" Type="http://schemas.openxmlformats.org/officeDocument/2006/relationships/slide" Target="slide39.xml"/><Relationship Id="rId17" Type="http://schemas.openxmlformats.org/officeDocument/2006/relationships/slide" Target="slide41.xml"/><Relationship Id="rId18" Type="http://schemas.openxmlformats.org/officeDocument/2006/relationships/slide" Target="slide42.xml"/><Relationship Id="rId19" Type="http://schemas.openxmlformats.org/officeDocument/2006/relationships/slide" Target="slide42.xml"/><Relationship Id="rId20" Type="http://schemas.openxmlformats.org/officeDocument/2006/relationships/slide" Target="slide39.xml"/><Relationship Id="rId21" Type="http://schemas.openxmlformats.org/officeDocument/2006/relationships/slide" Target="slide39.xml"/><Relationship Id="rId22" Type="http://schemas.openxmlformats.org/officeDocument/2006/relationships/slide" Target="slide42.xml"/><Relationship Id="rId23" Type="http://schemas.openxmlformats.org/officeDocument/2006/relationships/slide" Target="slide40.xml"/><Relationship Id="rId24" Type="http://schemas.openxmlformats.org/officeDocument/2006/relationships/slide" Target="slide39.xml"/><Relationship Id="rId25" Type="http://schemas.openxmlformats.org/officeDocument/2006/relationships/slide" Target="slide39.xml"/><Relationship Id="rId26" Type="http://schemas.openxmlformats.org/officeDocument/2006/relationships/slide" Target="slide42.xml"/><Relationship Id="rId27" Type="http://schemas.openxmlformats.org/officeDocument/2006/relationships/slide" Target="slide43.xml"/><Relationship Id="rId28" Type="http://schemas.openxmlformats.org/officeDocument/2006/relationships/slide" Target="slide42.xml"/><Relationship Id="rId29" Type="http://schemas.openxmlformats.org/officeDocument/2006/relationships/slide" Target="slide42.xml"/><Relationship Id="rId30" Type="http://schemas.openxmlformats.org/officeDocument/2006/relationships/slide" Target="slide42.xml"/><Relationship Id="rId31" Type="http://schemas.openxmlformats.org/officeDocument/2006/relationships/slide" Target="slide39.xml"/><Relationship Id="rId32" Type="http://schemas.openxmlformats.org/officeDocument/2006/relationships/slide" Target="slide39.xml"/><Relationship Id="rId33" Type="http://schemas.openxmlformats.org/officeDocument/2006/relationships/slide" Target="slide42.xml"/><Relationship Id="rId34" Type="http://schemas.openxmlformats.org/officeDocument/2006/relationships/slide" Target="slide42.xml"/><Relationship Id="rId35" Type="http://schemas.openxmlformats.org/officeDocument/2006/relationships/slide" Target="slide42.xml"/><Relationship Id="rId36" Type="http://schemas.openxmlformats.org/officeDocument/2006/relationships/slide" Target="slide39.xml"/><Relationship Id="rId37" Type="http://schemas.openxmlformats.org/officeDocument/2006/relationships/slideLayout" Target="../slideLayouts/slideLayout1.xml"/><Relationship Id="rId3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41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3.xml"/><Relationship Id="rId7" Type="http://schemas.openxmlformats.org/officeDocument/2006/relationships/slide" Target="slide41.xml"/><Relationship Id="rId8" Type="http://schemas.openxmlformats.org/officeDocument/2006/relationships/slide" Target="slide42.xml"/><Relationship Id="rId9" Type="http://schemas.openxmlformats.org/officeDocument/2006/relationships/slide" Target="slide40.xml"/><Relationship Id="rId10" Type="http://schemas.openxmlformats.org/officeDocument/2006/relationships/slide" Target="slide42.xml"/><Relationship Id="rId11" Type="http://schemas.openxmlformats.org/officeDocument/2006/relationships/slide" Target="slide40.xml"/><Relationship Id="rId12" Type="http://schemas.openxmlformats.org/officeDocument/2006/relationships/slide" Target="slide41.xml"/><Relationship Id="rId13" Type="http://schemas.openxmlformats.org/officeDocument/2006/relationships/slide" Target="slide42.xml"/><Relationship Id="rId14" Type="http://schemas.openxmlformats.org/officeDocument/2006/relationships/slide" Target="slide39.xml"/><Relationship Id="rId15" Type="http://schemas.openxmlformats.org/officeDocument/2006/relationships/slide" Target="slide39.xml"/><Relationship Id="rId16" Type="http://schemas.openxmlformats.org/officeDocument/2006/relationships/slide" Target="slide42.xml"/><Relationship Id="rId17" Type="http://schemas.openxmlformats.org/officeDocument/2006/relationships/slide" Target="slide42.xml"/><Relationship Id="rId18" Type="http://schemas.openxmlformats.org/officeDocument/2006/relationships/slide" Target="slide43.xml"/><Relationship Id="rId19" Type="http://schemas.openxmlformats.org/officeDocument/2006/relationships/slide" Target="slide44.xml"/><Relationship Id="rId20" Type="http://schemas.openxmlformats.org/officeDocument/2006/relationships/slide" Target="slide43.xml"/><Relationship Id="rId21" Type="http://schemas.openxmlformats.org/officeDocument/2006/relationships/slide" Target="slide40.xml"/><Relationship Id="rId22" Type="http://schemas.openxmlformats.org/officeDocument/2006/relationships/slide" Target="slide43.xml"/><Relationship Id="rId23" Type="http://schemas.openxmlformats.org/officeDocument/2006/relationships/slide" Target="slide43.xml"/><Relationship Id="rId24" Type="http://schemas.openxmlformats.org/officeDocument/2006/relationships/slide" Target="slide41.xml"/><Relationship Id="rId25" Type="http://schemas.openxmlformats.org/officeDocument/2006/relationships/slide" Target="slide41.xml"/><Relationship Id="rId26" Type="http://schemas.openxmlformats.org/officeDocument/2006/relationships/slide" Target="slide41.xml"/><Relationship Id="rId27" Type="http://schemas.openxmlformats.org/officeDocument/2006/relationships/slide" Target="slide41.xml"/><Relationship Id="rId28" Type="http://schemas.openxmlformats.org/officeDocument/2006/relationships/slide" Target="slide41.xml"/><Relationship Id="rId29" Type="http://schemas.openxmlformats.org/officeDocument/2006/relationships/slide" Target="slide44.xml"/><Relationship Id="rId30" Type="http://schemas.openxmlformats.org/officeDocument/2006/relationships/slide" Target="slide40.xml"/><Relationship Id="rId31" Type="http://schemas.openxmlformats.org/officeDocument/2006/relationships/slide" Target="slide41.xml"/><Relationship Id="rId32" Type="http://schemas.openxmlformats.org/officeDocument/2006/relationships/slide" Target="slide41.xml"/><Relationship Id="rId33" Type="http://schemas.openxmlformats.org/officeDocument/2006/relationships/slide" Target="slide41.xml"/><Relationship Id="rId34" Type="http://schemas.openxmlformats.org/officeDocument/2006/relationships/slide" Target="slide41.xml"/><Relationship Id="rId35" Type="http://schemas.openxmlformats.org/officeDocument/2006/relationships/slide" Target="slide39.xml"/><Relationship Id="rId36" Type="http://schemas.openxmlformats.org/officeDocument/2006/relationships/slide" Target="slide41.xml"/><Relationship Id="rId37" Type="http://schemas.openxmlformats.org/officeDocument/2006/relationships/slide" Target="slide41.xml"/><Relationship Id="rId38" Type="http://schemas.openxmlformats.org/officeDocument/2006/relationships/slide" Target="slide43.xml"/><Relationship Id="rId39" Type="http://schemas.openxmlformats.org/officeDocument/2006/relationships/slide" Target="slide39.xml"/><Relationship Id="rId40" Type="http://schemas.openxmlformats.org/officeDocument/2006/relationships/slide" Target="slide39.xml"/><Relationship Id="rId41" Type="http://schemas.openxmlformats.org/officeDocument/2006/relationships/slide" Target="slide40.xml"/><Relationship Id="rId42" Type="http://schemas.openxmlformats.org/officeDocument/2006/relationships/slideLayout" Target="../slideLayouts/slideLayout1.xml"/><Relationship Id="rId4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39.xml"/><Relationship Id="rId4" Type="http://schemas.openxmlformats.org/officeDocument/2006/relationships/slide" Target="slide40.xml"/><Relationship Id="rId5" Type="http://schemas.openxmlformats.org/officeDocument/2006/relationships/slide" Target="slide43.xml"/><Relationship Id="rId6" Type="http://schemas.openxmlformats.org/officeDocument/2006/relationships/slide" Target="slide39.xml"/><Relationship Id="rId7" Type="http://schemas.openxmlformats.org/officeDocument/2006/relationships/slide" Target="slide42.xml"/><Relationship Id="rId8" Type="http://schemas.openxmlformats.org/officeDocument/2006/relationships/slide" Target="slide42.xml"/><Relationship Id="rId9" Type="http://schemas.openxmlformats.org/officeDocument/2006/relationships/slide" Target="slide40.xml"/><Relationship Id="rId10" Type="http://schemas.openxmlformats.org/officeDocument/2006/relationships/slide" Target="slide41.xml"/><Relationship Id="rId11" Type="http://schemas.openxmlformats.org/officeDocument/2006/relationships/slide" Target="slide40.xml"/><Relationship Id="rId12" Type="http://schemas.openxmlformats.org/officeDocument/2006/relationships/slide" Target="slide41.xml"/><Relationship Id="rId13" Type="http://schemas.openxmlformats.org/officeDocument/2006/relationships/slide" Target="slide41.xml"/><Relationship Id="rId14" Type="http://schemas.openxmlformats.org/officeDocument/2006/relationships/slide" Target="slide41.xml"/><Relationship Id="rId15" Type="http://schemas.openxmlformats.org/officeDocument/2006/relationships/slide" Target="slide40.xml"/><Relationship Id="rId16" Type="http://schemas.openxmlformats.org/officeDocument/2006/relationships/slide" Target="slide43.xml"/><Relationship Id="rId17" Type="http://schemas.openxmlformats.org/officeDocument/2006/relationships/slide" Target="slide42.xml"/><Relationship Id="rId18" Type="http://schemas.openxmlformats.org/officeDocument/2006/relationships/slide" Target="slide43.xml"/><Relationship Id="rId19" Type="http://schemas.openxmlformats.org/officeDocument/2006/relationships/slide" Target="slide40.xml"/><Relationship Id="rId20" Type="http://schemas.openxmlformats.org/officeDocument/2006/relationships/slide" Target="slide43.xml"/><Relationship Id="rId21" Type="http://schemas.openxmlformats.org/officeDocument/2006/relationships/slide" Target="slide39.xml"/><Relationship Id="rId22" Type="http://schemas.openxmlformats.org/officeDocument/2006/relationships/slide" Target="slide40.xml"/><Relationship Id="rId23" Type="http://schemas.openxmlformats.org/officeDocument/2006/relationships/slide" Target="slide43.xml"/><Relationship Id="rId24" Type="http://schemas.openxmlformats.org/officeDocument/2006/relationships/slide" Target="slide42.xml"/><Relationship Id="rId25" Type="http://schemas.openxmlformats.org/officeDocument/2006/relationships/slide" Target="slide42.xml"/><Relationship Id="rId26" Type="http://schemas.openxmlformats.org/officeDocument/2006/relationships/slide" Target="slide43.xml"/><Relationship Id="rId27" Type="http://schemas.openxmlformats.org/officeDocument/2006/relationships/slide" Target="slide40.xml"/><Relationship Id="rId28" Type="http://schemas.openxmlformats.org/officeDocument/2006/relationships/slide" Target="slide39.xml"/><Relationship Id="rId29" Type="http://schemas.openxmlformats.org/officeDocument/2006/relationships/slide" Target="slide44.xml"/><Relationship Id="rId30" Type="http://schemas.openxmlformats.org/officeDocument/2006/relationships/slide" Target="slide40.xml"/><Relationship Id="rId31" Type="http://schemas.openxmlformats.org/officeDocument/2006/relationships/slideLayout" Target="../slideLayouts/slideLayout1.xml"/><Relationship Id="rId3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42.xml"/><Relationship Id="rId2" Type="http://schemas.openxmlformats.org/officeDocument/2006/relationships/slide" Target="slide40.xml"/><Relationship Id="rId3" Type="http://schemas.openxmlformats.org/officeDocument/2006/relationships/slide" Target="slide40.xml"/><Relationship Id="rId4" Type="http://schemas.openxmlformats.org/officeDocument/2006/relationships/slide" Target="slide39.xml"/><Relationship Id="rId5" Type="http://schemas.openxmlformats.org/officeDocument/2006/relationships/slide" Target="slide39.xml"/><Relationship Id="rId6" Type="http://schemas.openxmlformats.org/officeDocument/2006/relationships/slide" Target="slide40.xml"/><Relationship Id="rId7" Type="http://schemas.openxmlformats.org/officeDocument/2006/relationships/slide" Target="slide42.xml"/><Relationship Id="rId8" Type="http://schemas.openxmlformats.org/officeDocument/2006/relationships/slide" Target="slide42.xml"/><Relationship Id="rId9" Type="http://schemas.openxmlformats.org/officeDocument/2006/relationships/slide" Target="slide42.xml"/><Relationship Id="rId10" Type="http://schemas.openxmlformats.org/officeDocument/2006/relationships/slide" Target="slide40.xml"/><Relationship Id="rId11" Type="http://schemas.openxmlformats.org/officeDocument/2006/relationships/slide" Target="slide40.xml"/><Relationship Id="rId12" Type="http://schemas.openxmlformats.org/officeDocument/2006/relationships/slide" Target="slide40.xml"/><Relationship Id="rId13" Type="http://schemas.openxmlformats.org/officeDocument/2006/relationships/slide" Target="slide40.xml"/><Relationship Id="rId14" Type="http://schemas.openxmlformats.org/officeDocument/2006/relationships/slide" Target="slide41.xml"/><Relationship Id="rId15" Type="http://schemas.openxmlformats.org/officeDocument/2006/relationships/slide" Target="slide39.xml"/><Relationship Id="rId16" Type="http://schemas.openxmlformats.org/officeDocument/2006/relationships/slide" Target="slide40.xml"/><Relationship Id="rId17" Type="http://schemas.openxmlformats.org/officeDocument/2006/relationships/slide" Target="slide41.xml"/><Relationship Id="rId18" Type="http://schemas.openxmlformats.org/officeDocument/2006/relationships/slide" Target="slide40.xml"/><Relationship Id="rId19" Type="http://schemas.openxmlformats.org/officeDocument/2006/relationships/slide" Target="slide41.xml"/><Relationship Id="rId20" Type="http://schemas.openxmlformats.org/officeDocument/2006/relationships/slide" Target="slide41.xml"/><Relationship Id="rId21" Type="http://schemas.openxmlformats.org/officeDocument/2006/relationships/slide" Target="slide42.xml"/><Relationship Id="rId22" Type="http://schemas.openxmlformats.org/officeDocument/2006/relationships/slide" Target="slide42.xml"/><Relationship Id="rId23" Type="http://schemas.openxmlformats.org/officeDocument/2006/relationships/slide" Target="slide39.xml"/><Relationship Id="rId24" Type="http://schemas.openxmlformats.org/officeDocument/2006/relationships/slide" Target="slide42.xml"/><Relationship Id="rId25" Type="http://schemas.openxmlformats.org/officeDocument/2006/relationships/slide" Target="slide43.xml"/><Relationship Id="rId26" Type="http://schemas.openxmlformats.org/officeDocument/2006/relationships/slide" Target="slide41.xml"/><Relationship Id="rId27" Type="http://schemas.openxmlformats.org/officeDocument/2006/relationships/slide" Target="slide41.xml"/><Relationship Id="rId28" Type="http://schemas.openxmlformats.org/officeDocument/2006/relationships/slide" Target="slide41.xml"/><Relationship Id="rId29" Type="http://schemas.openxmlformats.org/officeDocument/2006/relationships/slide" Target="slide40.xml"/><Relationship Id="rId30" Type="http://schemas.openxmlformats.org/officeDocument/2006/relationships/slide" Target="slide39.xml"/><Relationship Id="rId31" Type="http://schemas.openxmlformats.org/officeDocument/2006/relationships/slide" Target="slide39.xml"/><Relationship Id="rId32" Type="http://schemas.openxmlformats.org/officeDocument/2006/relationships/slide" Target="slide39.xml"/><Relationship Id="rId33" Type="http://schemas.openxmlformats.org/officeDocument/2006/relationships/slide" Target="slide42.xml"/><Relationship Id="rId34" Type="http://schemas.openxmlformats.org/officeDocument/2006/relationships/slide" Target="slide44.xml"/><Relationship Id="rId35" Type="http://schemas.openxmlformats.org/officeDocument/2006/relationships/slide" Target="slide42.xml"/><Relationship Id="rId36" Type="http://schemas.openxmlformats.org/officeDocument/2006/relationships/slide" Target="slide42.xml"/><Relationship Id="rId37" Type="http://schemas.openxmlformats.org/officeDocument/2006/relationships/slideLayout" Target="../slideLayouts/slideLayout1.xml"/><Relationship Id="rId3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0.xml"/><Relationship Id="rId4" Type="http://schemas.openxmlformats.org/officeDocument/2006/relationships/slide" Target="slide39.xml"/><Relationship Id="rId5" Type="http://schemas.openxmlformats.org/officeDocument/2006/relationships/slide" Target="slide40.xml"/><Relationship Id="rId6" Type="http://schemas.openxmlformats.org/officeDocument/2006/relationships/slide" Target="slide40.xml"/><Relationship Id="rId7" Type="http://schemas.openxmlformats.org/officeDocument/2006/relationships/slide" Target="slide40.xml"/><Relationship Id="rId8" Type="http://schemas.openxmlformats.org/officeDocument/2006/relationships/slide" Target="slide40.xml"/><Relationship Id="rId9" Type="http://schemas.openxmlformats.org/officeDocument/2006/relationships/slide" Target="slide40.xml"/><Relationship Id="rId10" Type="http://schemas.openxmlformats.org/officeDocument/2006/relationships/slide" Target="slide39.xml"/><Relationship Id="rId11" Type="http://schemas.openxmlformats.org/officeDocument/2006/relationships/slide" Target="slide42.xml"/><Relationship Id="rId12" Type="http://schemas.openxmlformats.org/officeDocument/2006/relationships/slide" Target="slide43.xml"/><Relationship Id="rId13" Type="http://schemas.openxmlformats.org/officeDocument/2006/relationships/slide" Target="slide41.xml"/><Relationship Id="rId14" Type="http://schemas.openxmlformats.org/officeDocument/2006/relationships/slide" Target="slide40.xml"/><Relationship Id="rId15" Type="http://schemas.openxmlformats.org/officeDocument/2006/relationships/slide" Target="slide41.xml"/><Relationship Id="rId16" Type="http://schemas.openxmlformats.org/officeDocument/2006/relationships/slide" Target="slide39.xml"/><Relationship Id="rId17" Type="http://schemas.openxmlformats.org/officeDocument/2006/relationships/slide" Target="slide39.xml"/><Relationship Id="rId18" Type="http://schemas.openxmlformats.org/officeDocument/2006/relationships/slide" Target="slide40.xml"/><Relationship Id="rId19" Type="http://schemas.openxmlformats.org/officeDocument/2006/relationships/slide" Target="slide42.xml"/><Relationship Id="rId20" Type="http://schemas.openxmlformats.org/officeDocument/2006/relationships/slide" Target="slide41.xml"/><Relationship Id="rId21" Type="http://schemas.openxmlformats.org/officeDocument/2006/relationships/slide" Target="slide40.xml"/><Relationship Id="rId22" Type="http://schemas.openxmlformats.org/officeDocument/2006/relationships/slide" Target="slide41.xml"/><Relationship Id="rId23" Type="http://schemas.openxmlformats.org/officeDocument/2006/relationships/slide" Target="slide39.xml"/><Relationship Id="rId24" Type="http://schemas.openxmlformats.org/officeDocument/2006/relationships/slide" Target="slide39.xml"/><Relationship Id="rId25" Type="http://schemas.openxmlformats.org/officeDocument/2006/relationships/slide" Target="slide39.xml"/><Relationship Id="rId26" Type="http://schemas.openxmlformats.org/officeDocument/2006/relationships/slide" Target="slide40.xml"/><Relationship Id="rId27" Type="http://schemas.openxmlformats.org/officeDocument/2006/relationships/slideLayout" Target="../slideLayouts/slideLayout1.xml"/><Relationship Id="rId2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40.xml"/><Relationship Id="rId3" Type="http://schemas.openxmlformats.org/officeDocument/2006/relationships/slide" Target="slide40.xml"/><Relationship Id="rId1" Type="http://schemas.openxmlformats.org/officeDocument/2006/relationships/chart" Target="/ppt/charts/chart7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0.xml"/><Relationship Id="rId4" Type="http://schemas.openxmlformats.org/officeDocument/2006/relationships/slide" Target="slide40.xml"/><Relationship Id="rId5" Type="http://schemas.openxmlformats.org/officeDocument/2006/relationships/slide" Target="slide41.xml"/><Relationship Id="rId6" Type="http://schemas.openxmlformats.org/officeDocument/2006/relationships/slide" Target="slide40.xml"/><Relationship Id="rId7" Type="http://schemas.openxmlformats.org/officeDocument/2006/relationships/slide" Target="slide41.xml"/><Relationship Id="rId8" Type="http://schemas.openxmlformats.org/officeDocument/2006/relationships/slide" Target="slide43.xml"/><Relationship Id="rId9" Type="http://schemas.openxmlformats.org/officeDocument/2006/relationships/slide" Target="slide43.xml"/><Relationship Id="rId10" Type="http://schemas.openxmlformats.org/officeDocument/2006/relationships/slide" Target="slide43.xml"/><Relationship Id="rId11" Type="http://schemas.openxmlformats.org/officeDocument/2006/relationships/slide" Target="slide42.xml"/><Relationship Id="rId12" Type="http://schemas.openxmlformats.org/officeDocument/2006/relationships/slide" Target="slide42.xml"/><Relationship Id="rId13" Type="http://schemas.openxmlformats.org/officeDocument/2006/relationships/slide" Target="slide41.xml"/><Relationship Id="rId14" Type="http://schemas.openxmlformats.org/officeDocument/2006/relationships/slide" Target="slide41.xml"/><Relationship Id="rId15" Type="http://schemas.openxmlformats.org/officeDocument/2006/relationships/slide" Target="slide41.xml"/><Relationship Id="rId16" Type="http://schemas.openxmlformats.org/officeDocument/2006/relationships/slide" Target="slide43.xml"/><Relationship Id="rId17" Type="http://schemas.openxmlformats.org/officeDocument/2006/relationships/slide" Target="slide41.xml"/><Relationship Id="rId18" Type="http://schemas.openxmlformats.org/officeDocument/2006/relationships/slide" Target="slide43.xml"/><Relationship Id="rId19" Type="http://schemas.openxmlformats.org/officeDocument/2006/relationships/slide" Target="slide39.xml"/><Relationship Id="rId20" Type="http://schemas.openxmlformats.org/officeDocument/2006/relationships/slide" Target="slide40.xml"/><Relationship Id="rId21" Type="http://schemas.openxmlformats.org/officeDocument/2006/relationships/slide" Target="slide43.xml"/><Relationship Id="rId22" Type="http://schemas.openxmlformats.org/officeDocument/2006/relationships/slide" Target="slide42.xml"/><Relationship Id="rId23" Type="http://schemas.openxmlformats.org/officeDocument/2006/relationships/slide" Target="slide39.xml"/><Relationship Id="rId24" Type="http://schemas.openxmlformats.org/officeDocument/2006/relationships/slide" Target="slide43.xml"/><Relationship Id="rId25" Type="http://schemas.openxmlformats.org/officeDocument/2006/relationships/slide" Target="slide40.xml"/><Relationship Id="rId26" Type="http://schemas.openxmlformats.org/officeDocument/2006/relationships/slide" Target="slide43.xml"/><Relationship Id="rId27" Type="http://schemas.openxmlformats.org/officeDocument/2006/relationships/slide" Target="slide39.xml"/><Relationship Id="rId28" Type="http://schemas.openxmlformats.org/officeDocument/2006/relationships/slide" Target="slide40.xml"/><Relationship Id="rId29" Type="http://schemas.openxmlformats.org/officeDocument/2006/relationships/slide" Target="slide39.xml"/><Relationship Id="rId30" Type="http://schemas.openxmlformats.org/officeDocument/2006/relationships/slide" Target="slide40.xml"/><Relationship Id="rId31" Type="http://schemas.openxmlformats.org/officeDocument/2006/relationships/slide" Target="slide39.xml"/><Relationship Id="rId32" Type="http://schemas.openxmlformats.org/officeDocument/2006/relationships/slide" Target="slide39.xml"/><Relationship Id="rId33" Type="http://schemas.openxmlformats.org/officeDocument/2006/relationships/slide" Target="slide39.xml"/><Relationship Id="rId34" Type="http://schemas.openxmlformats.org/officeDocument/2006/relationships/slide" Target="slide40.xml"/><Relationship Id="rId35" Type="http://schemas.openxmlformats.org/officeDocument/2006/relationships/slide" Target="slide40.xml"/><Relationship Id="rId36" Type="http://schemas.openxmlformats.org/officeDocument/2006/relationships/slide" Target="slide43.xml"/><Relationship Id="rId37" Type="http://schemas.openxmlformats.org/officeDocument/2006/relationships/slide" Target="slide40.xml"/><Relationship Id="rId38" Type="http://schemas.openxmlformats.org/officeDocument/2006/relationships/slide" Target="slide43.xml"/><Relationship Id="rId39" Type="http://schemas.openxmlformats.org/officeDocument/2006/relationships/slide" Target="slide41.xml"/><Relationship Id="rId40" Type="http://schemas.openxmlformats.org/officeDocument/2006/relationships/slide" Target="slide41.xml"/><Relationship Id="rId41" Type="http://schemas.openxmlformats.org/officeDocument/2006/relationships/slide" Target="slide43.xml"/><Relationship Id="rId42" Type="http://schemas.openxmlformats.org/officeDocument/2006/relationships/slide" Target="slide41.xml"/><Relationship Id="rId43" Type="http://schemas.openxmlformats.org/officeDocument/2006/relationships/slide" Target="slide43.xml"/><Relationship Id="rId44" Type="http://schemas.openxmlformats.org/officeDocument/2006/relationships/slide" Target="slide40.xml"/><Relationship Id="rId45" Type="http://schemas.openxmlformats.org/officeDocument/2006/relationships/slide" Target="slide43.xml"/><Relationship Id="rId46" Type="http://schemas.openxmlformats.org/officeDocument/2006/relationships/slide" Target="slide43.xml"/><Relationship Id="rId47" Type="http://schemas.openxmlformats.org/officeDocument/2006/relationships/slide" Target="slide43.xml"/><Relationship Id="rId48" Type="http://schemas.openxmlformats.org/officeDocument/2006/relationships/slide" Target="slide39.xml"/><Relationship Id="rId49" Type="http://schemas.openxmlformats.org/officeDocument/2006/relationships/slide" Target="slide40.xml"/><Relationship Id="rId50" Type="http://schemas.openxmlformats.org/officeDocument/2006/relationships/slide" Target="slide40.xml"/><Relationship Id="rId51" Type="http://schemas.openxmlformats.org/officeDocument/2006/relationships/slide" Target="slide39.xml"/><Relationship Id="rId52" Type="http://schemas.openxmlformats.org/officeDocument/2006/relationships/slide" Target="slide39.xml"/><Relationship Id="rId53" Type="http://schemas.openxmlformats.org/officeDocument/2006/relationships/slideLayout" Target="../slideLayouts/slideLayout1.xml"/><Relationship Id="rId5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0.xml"/><Relationship Id="rId4" Type="http://schemas.openxmlformats.org/officeDocument/2006/relationships/slide" Target="slide40.xml"/><Relationship Id="rId5" Type="http://schemas.openxmlformats.org/officeDocument/2006/relationships/slide" Target="slide39.xml"/><Relationship Id="rId6" Type="http://schemas.openxmlformats.org/officeDocument/2006/relationships/slide" Target="slide39.xml"/><Relationship Id="rId7" Type="http://schemas.openxmlformats.org/officeDocument/2006/relationships/slide" Target="slide39.xml"/><Relationship Id="rId8" Type="http://schemas.openxmlformats.org/officeDocument/2006/relationships/slide" Target="slide40.xml"/><Relationship Id="rId9" Type="http://schemas.openxmlformats.org/officeDocument/2006/relationships/slide" Target="slide42.xml"/><Relationship Id="rId10" Type="http://schemas.openxmlformats.org/officeDocument/2006/relationships/slide" Target="slide42.xml"/><Relationship Id="rId11" Type="http://schemas.openxmlformats.org/officeDocument/2006/relationships/slide" Target="slide39.xml"/><Relationship Id="rId12" Type="http://schemas.openxmlformats.org/officeDocument/2006/relationships/slide" Target="slide42.xml"/><Relationship Id="rId13" Type="http://schemas.openxmlformats.org/officeDocument/2006/relationships/slide" Target="slide42.xml"/><Relationship Id="rId14" Type="http://schemas.openxmlformats.org/officeDocument/2006/relationships/slide" Target="slide39.xml"/><Relationship Id="rId15" Type="http://schemas.openxmlformats.org/officeDocument/2006/relationships/slide" Target="slide40.xml"/><Relationship Id="rId16" Type="http://schemas.openxmlformats.org/officeDocument/2006/relationships/slide" Target="slide42.xml"/><Relationship Id="rId17" Type="http://schemas.openxmlformats.org/officeDocument/2006/relationships/slide" Target="slide39.xml"/><Relationship Id="rId18" Type="http://schemas.openxmlformats.org/officeDocument/2006/relationships/slide" Target="slide39.xml"/><Relationship Id="rId19" Type="http://schemas.openxmlformats.org/officeDocument/2006/relationships/slide" Target="slide40.xml"/><Relationship Id="rId20" Type="http://schemas.openxmlformats.org/officeDocument/2006/relationships/slide" Target="slide41.xml"/><Relationship Id="rId21" Type="http://schemas.openxmlformats.org/officeDocument/2006/relationships/slide" Target="slide39.xml"/><Relationship Id="rId22" Type="http://schemas.openxmlformats.org/officeDocument/2006/relationships/slide" Target="slide39.xml"/><Relationship Id="rId23" Type="http://schemas.openxmlformats.org/officeDocument/2006/relationships/slide" Target="slide39.xml"/><Relationship Id="rId24" Type="http://schemas.openxmlformats.org/officeDocument/2006/relationships/slide" Target="slide39.xml"/><Relationship Id="rId25" Type="http://schemas.openxmlformats.org/officeDocument/2006/relationships/slide" Target="slide39.xml"/><Relationship Id="rId26" Type="http://schemas.openxmlformats.org/officeDocument/2006/relationships/slide" Target="slide39.xml"/><Relationship Id="rId27" Type="http://schemas.openxmlformats.org/officeDocument/2006/relationships/slide" Target="slide40.xml"/><Relationship Id="rId28" Type="http://schemas.openxmlformats.org/officeDocument/2006/relationships/slide" Target="slide41.xml"/><Relationship Id="rId29" Type="http://schemas.openxmlformats.org/officeDocument/2006/relationships/slide" Target="slide41.xml"/><Relationship Id="rId30" Type="http://schemas.openxmlformats.org/officeDocument/2006/relationships/slide" Target="slide41.xml"/><Relationship Id="rId31" Type="http://schemas.openxmlformats.org/officeDocument/2006/relationships/slide" Target="slide41.xml"/><Relationship Id="rId32" Type="http://schemas.openxmlformats.org/officeDocument/2006/relationships/slide" Target="slide41.xml"/><Relationship Id="rId33" Type="http://schemas.openxmlformats.org/officeDocument/2006/relationships/slide" Target="slide41.xml"/><Relationship Id="rId34" Type="http://schemas.openxmlformats.org/officeDocument/2006/relationships/slide" Target="slide41.xml"/><Relationship Id="rId35" Type="http://schemas.openxmlformats.org/officeDocument/2006/relationships/slide" Target="slide41.xml"/><Relationship Id="rId36" Type="http://schemas.openxmlformats.org/officeDocument/2006/relationships/slide" Target="slide41.xml"/><Relationship Id="rId37" Type="http://schemas.openxmlformats.org/officeDocument/2006/relationships/slide" Target="slide41.xml"/><Relationship Id="rId38" Type="http://schemas.openxmlformats.org/officeDocument/2006/relationships/slide" Target="slide42.xml"/><Relationship Id="rId39" Type="http://schemas.openxmlformats.org/officeDocument/2006/relationships/slide" Target="slide42.xml"/><Relationship Id="rId40" Type="http://schemas.openxmlformats.org/officeDocument/2006/relationships/slide" Target="slide43.xml"/><Relationship Id="rId41" Type="http://schemas.openxmlformats.org/officeDocument/2006/relationships/slide" Target="slide44.xml"/><Relationship Id="rId42" Type="http://schemas.openxmlformats.org/officeDocument/2006/relationships/slide" Target="slide40.xml"/><Relationship Id="rId43" Type="http://schemas.openxmlformats.org/officeDocument/2006/relationships/slide" Target="slide44.xml"/><Relationship Id="rId44" Type="http://schemas.openxmlformats.org/officeDocument/2006/relationships/slide" Target="slide44.xml"/><Relationship Id="rId45" Type="http://schemas.openxmlformats.org/officeDocument/2006/relationships/slideLayout" Target="../slideLayouts/slideLayout1.xml"/><Relationship Id="rId4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0.xml"/><Relationship Id="rId4" Type="http://schemas.openxmlformats.org/officeDocument/2006/relationships/slide" Target="slide40.xml"/><Relationship Id="rId5" Type="http://schemas.openxmlformats.org/officeDocument/2006/relationships/slide" Target="slide39.xml"/><Relationship Id="rId6" Type="http://schemas.openxmlformats.org/officeDocument/2006/relationships/slide" Target="slide39.xml"/><Relationship Id="rId7" Type="http://schemas.openxmlformats.org/officeDocument/2006/relationships/slide" Target="slide39.xml"/><Relationship Id="rId8" Type="http://schemas.openxmlformats.org/officeDocument/2006/relationships/slide" Target="slide39.xml"/><Relationship Id="rId9" Type="http://schemas.openxmlformats.org/officeDocument/2006/relationships/slide" Target="slide39.xml"/><Relationship Id="rId10" Type="http://schemas.openxmlformats.org/officeDocument/2006/relationships/slide" Target="slide39.xml"/><Relationship Id="rId11" Type="http://schemas.openxmlformats.org/officeDocument/2006/relationships/slide" Target="slide41.xml"/><Relationship Id="rId12" Type="http://schemas.openxmlformats.org/officeDocument/2006/relationships/slide" Target="slide44.xml"/><Relationship Id="rId13" Type="http://schemas.openxmlformats.org/officeDocument/2006/relationships/slide" Target="slide41.xml"/><Relationship Id="rId14" Type="http://schemas.openxmlformats.org/officeDocument/2006/relationships/slide" Target="slide41.xml"/><Relationship Id="rId15" Type="http://schemas.openxmlformats.org/officeDocument/2006/relationships/slide" Target="slide41.xml"/><Relationship Id="rId16" Type="http://schemas.openxmlformats.org/officeDocument/2006/relationships/slide" Target="slide41.xml"/><Relationship Id="rId17" Type="http://schemas.openxmlformats.org/officeDocument/2006/relationships/slide" Target="slide42.xml"/><Relationship Id="rId18" Type="http://schemas.openxmlformats.org/officeDocument/2006/relationships/slide" Target="slide42.xml"/><Relationship Id="rId19" Type="http://schemas.openxmlformats.org/officeDocument/2006/relationships/slide" Target="slide40.xml"/><Relationship Id="rId20" Type="http://schemas.openxmlformats.org/officeDocument/2006/relationships/slide" Target="slide40.xml"/><Relationship Id="rId21" Type="http://schemas.openxmlformats.org/officeDocument/2006/relationships/slide" Target="slide42.xml"/><Relationship Id="rId22" Type="http://schemas.openxmlformats.org/officeDocument/2006/relationships/slide" Target="slide42.xml"/><Relationship Id="rId23" Type="http://schemas.openxmlformats.org/officeDocument/2006/relationships/slide" Target="slide40.xml"/><Relationship Id="rId24" Type="http://schemas.openxmlformats.org/officeDocument/2006/relationships/slide" Target="slide40.xml"/><Relationship Id="rId25" Type="http://schemas.openxmlformats.org/officeDocument/2006/relationships/slide" Target="slide40.xml"/><Relationship Id="rId26" Type="http://schemas.openxmlformats.org/officeDocument/2006/relationships/slide" Target="slide40.xml"/><Relationship Id="rId27" Type="http://schemas.openxmlformats.org/officeDocument/2006/relationships/slide" Target="slide43.xml"/><Relationship Id="rId28" Type="http://schemas.openxmlformats.org/officeDocument/2006/relationships/slide" Target="slide40.xml"/><Relationship Id="rId29" Type="http://schemas.openxmlformats.org/officeDocument/2006/relationships/slideLayout" Target="../slideLayouts/slideLayout1.xml"/><Relationship Id="rId3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0.xml"/><Relationship Id="rId4" Type="http://schemas.openxmlformats.org/officeDocument/2006/relationships/slide" Target="slide44.xml"/><Relationship Id="rId5" Type="http://schemas.openxmlformats.org/officeDocument/2006/relationships/slide" Target="slide44.xml"/><Relationship Id="rId6" Type="http://schemas.openxmlformats.org/officeDocument/2006/relationships/slide" Target="slide44.xml"/><Relationship Id="rId7" Type="http://schemas.openxmlformats.org/officeDocument/2006/relationships/slide" Target="slide42.xml"/><Relationship Id="rId8" Type="http://schemas.openxmlformats.org/officeDocument/2006/relationships/slide" Target="slide42.xml"/><Relationship Id="rId9" Type="http://schemas.openxmlformats.org/officeDocument/2006/relationships/slide" Target="slide42.xml"/><Relationship Id="rId10" Type="http://schemas.openxmlformats.org/officeDocument/2006/relationships/slide" Target="slide40.xml"/><Relationship Id="rId11" Type="http://schemas.openxmlformats.org/officeDocument/2006/relationships/slide" Target="slide40.xml"/><Relationship Id="rId12" Type="http://schemas.openxmlformats.org/officeDocument/2006/relationships/slide" Target="slide41.xml"/><Relationship Id="rId13" Type="http://schemas.openxmlformats.org/officeDocument/2006/relationships/slide" Target="slide39.xml"/><Relationship Id="rId14" Type="http://schemas.openxmlformats.org/officeDocument/2006/relationships/slide" Target="slide41.xml"/><Relationship Id="rId15" Type="http://schemas.openxmlformats.org/officeDocument/2006/relationships/slide" Target="slide40.xml"/><Relationship Id="rId16" Type="http://schemas.openxmlformats.org/officeDocument/2006/relationships/slide" Target="slide39.xml"/><Relationship Id="rId17" Type="http://schemas.openxmlformats.org/officeDocument/2006/relationships/slide" Target="slide40.xml"/><Relationship Id="rId18" Type="http://schemas.openxmlformats.org/officeDocument/2006/relationships/slide" Target="slide40.xml"/><Relationship Id="rId19" Type="http://schemas.openxmlformats.org/officeDocument/2006/relationships/slide" Target="slide40.xml"/><Relationship Id="rId20" Type="http://schemas.openxmlformats.org/officeDocument/2006/relationships/slide" Target="slide44.xml"/><Relationship Id="rId21" Type="http://schemas.openxmlformats.org/officeDocument/2006/relationships/slide" Target="slide43.xml"/><Relationship Id="rId22" Type="http://schemas.openxmlformats.org/officeDocument/2006/relationships/slide" Target="slide41.xml"/><Relationship Id="rId23" Type="http://schemas.openxmlformats.org/officeDocument/2006/relationships/slide" Target="slide41.xml"/><Relationship Id="rId24" Type="http://schemas.openxmlformats.org/officeDocument/2006/relationships/slide" Target="slide41.xml"/><Relationship Id="rId25" Type="http://schemas.openxmlformats.org/officeDocument/2006/relationships/slide" Target="slide41.xml"/><Relationship Id="rId26" Type="http://schemas.openxmlformats.org/officeDocument/2006/relationships/slide" Target="slide44.xml"/><Relationship Id="rId27" Type="http://schemas.openxmlformats.org/officeDocument/2006/relationships/slide" Target="slide44.xml"/><Relationship Id="rId28" Type="http://schemas.openxmlformats.org/officeDocument/2006/relationships/slide" Target="slide42.xml"/><Relationship Id="rId29" Type="http://schemas.openxmlformats.org/officeDocument/2006/relationships/slide" Target="slide40.xml"/><Relationship Id="rId30" Type="http://schemas.openxmlformats.org/officeDocument/2006/relationships/slide" Target="slide40.xml"/><Relationship Id="rId31" Type="http://schemas.openxmlformats.org/officeDocument/2006/relationships/slide" Target="slide39.xml"/><Relationship Id="rId32" Type="http://schemas.openxmlformats.org/officeDocument/2006/relationships/slide" Target="slide40.xml"/><Relationship Id="rId33" Type="http://schemas.openxmlformats.org/officeDocument/2006/relationships/slide" Target="slide39.xml"/><Relationship Id="rId34" Type="http://schemas.openxmlformats.org/officeDocument/2006/relationships/slide" Target="slide39.xml"/><Relationship Id="rId35" Type="http://schemas.openxmlformats.org/officeDocument/2006/relationships/slide" Target="slide40.xml"/><Relationship Id="rId36" Type="http://schemas.openxmlformats.org/officeDocument/2006/relationships/slideLayout" Target="../slideLayouts/slideLayout1.xml"/><Relationship Id="rId3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39.xml"/><Relationship Id="rId4" Type="http://schemas.openxmlformats.org/officeDocument/2006/relationships/slide" Target="slide39.xml"/><Relationship Id="rId5" Type="http://schemas.openxmlformats.org/officeDocument/2006/relationships/slide" Target="slide39.xml"/><Relationship Id="rId6" Type="http://schemas.openxmlformats.org/officeDocument/2006/relationships/slide" Target="slide40.xml"/><Relationship Id="rId7" Type="http://schemas.openxmlformats.org/officeDocument/2006/relationships/slide" Target="slide42.xml"/><Relationship Id="rId8" Type="http://schemas.openxmlformats.org/officeDocument/2006/relationships/slide" Target="slide40.xml"/><Relationship Id="rId9" Type="http://schemas.openxmlformats.org/officeDocument/2006/relationships/slide" Target="slide39.xml"/><Relationship Id="rId10" Type="http://schemas.openxmlformats.org/officeDocument/2006/relationships/slide" Target="slide40.xml"/><Relationship Id="rId11" Type="http://schemas.openxmlformats.org/officeDocument/2006/relationships/slide" Target="slide40.xml"/><Relationship Id="rId12" Type="http://schemas.openxmlformats.org/officeDocument/2006/relationships/slide" Target="slide39.xml"/><Relationship Id="rId13" Type="http://schemas.openxmlformats.org/officeDocument/2006/relationships/slide" Target="slide41.xml"/><Relationship Id="rId14" Type="http://schemas.openxmlformats.org/officeDocument/2006/relationships/slide" Target="slide42.xml"/><Relationship Id="rId15" Type="http://schemas.openxmlformats.org/officeDocument/2006/relationships/slide" Target="slide44.xml"/><Relationship Id="rId16" Type="http://schemas.openxmlformats.org/officeDocument/2006/relationships/slide" Target="slide44.xml"/><Relationship Id="rId17" Type="http://schemas.openxmlformats.org/officeDocument/2006/relationships/slide" Target="slide42.xml"/><Relationship Id="rId18" Type="http://schemas.openxmlformats.org/officeDocument/2006/relationships/slide" Target="slide44.xml"/><Relationship Id="rId19" Type="http://schemas.openxmlformats.org/officeDocument/2006/relationships/slide" Target="slide42.xml"/><Relationship Id="rId20" Type="http://schemas.openxmlformats.org/officeDocument/2006/relationships/slide" Target="slide42.xml"/><Relationship Id="rId21" Type="http://schemas.openxmlformats.org/officeDocument/2006/relationships/slide" Target="slide44.xml"/><Relationship Id="rId22" Type="http://schemas.openxmlformats.org/officeDocument/2006/relationships/slide" Target="slide39.xml"/><Relationship Id="rId23" Type="http://schemas.openxmlformats.org/officeDocument/2006/relationships/slide" Target="slide41.xml"/><Relationship Id="rId24" Type="http://schemas.openxmlformats.org/officeDocument/2006/relationships/slide" Target="slide40.xml"/><Relationship Id="rId25" Type="http://schemas.openxmlformats.org/officeDocument/2006/relationships/slide" Target="slide39.xml"/><Relationship Id="rId26" Type="http://schemas.openxmlformats.org/officeDocument/2006/relationships/slide" Target="slide42.xml"/><Relationship Id="rId27" Type="http://schemas.openxmlformats.org/officeDocument/2006/relationships/slide" Target="slide41.xml"/><Relationship Id="rId28" Type="http://schemas.openxmlformats.org/officeDocument/2006/relationships/slide" Target="slide41.xml"/><Relationship Id="rId29" Type="http://schemas.openxmlformats.org/officeDocument/2006/relationships/slide" Target="slide41.xml"/><Relationship Id="rId30" Type="http://schemas.openxmlformats.org/officeDocument/2006/relationships/slide" Target="slide41.xml"/><Relationship Id="rId31" Type="http://schemas.openxmlformats.org/officeDocument/2006/relationships/slideLayout" Target="../slideLayouts/slideLayout1.xml"/><Relationship Id="rId3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0.xml"/><Relationship Id="rId4" Type="http://schemas.openxmlformats.org/officeDocument/2006/relationships/slide" Target="slide40.xml"/><Relationship Id="rId5" Type="http://schemas.openxmlformats.org/officeDocument/2006/relationships/slide" Target="slide40.xml"/><Relationship Id="rId6" Type="http://schemas.openxmlformats.org/officeDocument/2006/relationships/slide" Target="slide43.xml"/><Relationship Id="rId7" Type="http://schemas.openxmlformats.org/officeDocument/2006/relationships/slide" Target="slide40.xml"/><Relationship Id="rId8" Type="http://schemas.openxmlformats.org/officeDocument/2006/relationships/slide" Target="slide40.xml"/><Relationship Id="rId9" Type="http://schemas.openxmlformats.org/officeDocument/2006/relationships/slide" Target="slide40.xml"/><Relationship Id="rId10" Type="http://schemas.openxmlformats.org/officeDocument/2006/relationships/slide" Target="slide39.xml"/><Relationship Id="rId11" Type="http://schemas.openxmlformats.org/officeDocument/2006/relationships/slide" Target="slide43.xml"/><Relationship Id="rId12" Type="http://schemas.openxmlformats.org/officeDocument/2006/relationships/slide" Target="slide40.xml"/><Relationship Id="rId13" Type="http://schemas.openxmlformats.org/officeDocument/2006/relationships/slide" Target="slide40.xml"/><Relationship Id="rId14" Type="http://schemas.openxmlformats.org/officeDocument/2006/relationships/slide" Target="slide39.xml"/><Relationship Id="rId15" Type="http://schemas.openxmlformats.org/officeDocument/2006/relationships/slide" Target="slide43.xml"/><Relationship Id="rId16" Type="http://schemas.openxmlformats.org/officeDocument/2006/relationships/slide" Target="slide40.xml"/><Relationship Id="rId17" Type="http://schemas.openxmlformats.org/officeDocument/2006/relationships/slide" Target="slide40.xml"/><Relationship Id="rId18" Type="http://schemas.openxmlformats.org/officeDocument/2006/relationships/slide" Target="slide43.xml"/><Relationship Id="rId19" Type="http://schemas.openxmlformats.org/officeDocument/2006/relationships/slide" Target="slide40.xml"/><Relationship Id="rId20" Type="http://schemas.openxmlformats.org/officeDocument/2006/relationships/slide" Target="slide40.xml"/><Relationship Id="rId21" Type="http://schemas.openxmlformats.org/officeDocument/2006/relationships/slide" Target="slide40.xml"/><Relationship Id="rId22" Type="http://schemas.openxmlformats.org/officeDocument/2006/relationships/slide" Target="slide40.xml"/><Relationship Id="rId23" Type="http://schemas.openxmlformats.org/officeDocument/2006/relationships/slide" Target="slide40.xml"/><Relationship Id="rId24" Type="http://schemas.openxmlformats.org/officeDocument/2006/relationships/slideLayout" Target="../slideLayouts/slideLayout1.xml"/><Relationship Id="rId2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39.xml"/><Relationship Id="rId4" Type="http://schemas.openxmlformats.org/officeDocument/2006/relationships/slide" Target="slide44.xml"/><Relationship Id="rId5" Type="http://schemas.openxmlformats.org/officeDocument/2006/relationships/slide" Target="slide44.xml"/><Relationship Id="rId6" Type="http://schemas.openxmlformats.org/officeDocument/2006/relationships/slide" Target="slide44.xml"/><Relationship Id="rId7" Type="http://schemas.openxmlformats.org/officeDocument/2006/relationships/slide" Target="slide39.xml"/><Relationship Id="rId8" Type="http://schemas.openxmlformats.org/officeDocument/2006/relationships/slide" Target="slide39.xml"/><Relationship Id="rId9" Type="http://schemas.openxmlformats.org/officeDocument/2006/relationships/slide" Target="slide39.xml"/><Relationship Id="rId10" Type="http://schemas.openxmlformats.org/officeDocument/2006/relationships/slide" Target="slide40.xml"/><Relationship Id="rId11" Type="http://schemas.openxmlformats.org/officeDocument/2006/relationships/slide" Target="slide43.xml"/><Relationship Id="rId12" Type="http://schemas.openxmlformats.org/officeDocument/2006/relationships/slide" Target="slide43.xml"/><Relationship Id="rId13" Type="http://schemas.openxmlformats.org/officeDocument/2006/relationships/slide" Target="slide42.xml"/><Relationship Id="rId14" Type="http://schemas.openxmlformats.org/officeDocument/2006/relationships/slide" Target="slide42.xml"/><Relationship Id="rId15" Type="http://schemas.openxmlformats.org/officeDocument/2006/relationships/slide" Target="slide39.xml"/><Relationship Id="rId16" Type="http://schemas.openxmlformats.org/officeDocument/2006/relationships/slide" Target="slide39.xml"/><Relationship Id="rId17" Type="http://schemas.openxmlformats.org/officeDocument/2006/relationships/slide" Target="slide39.xml"/><Relationship Id="rId18" Type="http://schemas.openxmlformats.org/officeDocument/2006/relationships/slide" Target="slide40.xml"/><Relationship Id="rId19" Type="http://schemas.openxmlformats.org/officeDocument/2006/relationships/slide" Target="slide43.xml"/><Relationship Id="rId20" Type="http://schemas.openxmlformats.org/officeDocument/2006/relationships/slide" Target="slide40.xml"/><Relationship Id="rId21" Type="http://schemas.openxmlformats.org/officeDocument/2006/relationships/slide" Target="slide43.xml"/><Relationship Id="rId22" Type="http://schemas.openxmlformats.org/officeDocument/2006/relationships/slide" Target="slide43.xml"/><Relationship Id="rId23" Type="http://schemas.openxmlformats.org/officeDocument/2006/relationships/slide" Target="slide42.xml"/><Relationship Id="rId24" Type="http://schemas.openxmlformats.org/officeDocument/2006/relationships/slide" Target="slide42.xml"/><Relationship Id="rId25" Type="http://schemas.openxmlformats.org/officeDocument/2006/relationships/slide" Target="slide42.xml"/><Relationship Id="rId26" Type="http://schemas.openxmlformats.org/officeDocument/2006/relationships/slide" Target="slide42.xml"/><Relationship Id="rId27" Type="http://schemas.openxmlformats.org/officeDocument/2006/relationships/slide" Target="slide42.xml"/><Relationship Id="rId28" Type="http://schemas.openxmlformats.org/officeDocument/2006/relationships/slide" Target="slide42.xml"/><Relationship Id="rId29" Type="http://schemas.openxmlformats.org/officeDocument/2006/relationships/slide" Target="slide42.xml"/><Relationship Id="rId30" Type="http://schemas.openxmlformats.org/officeDocument/2006/relationships/slideLayout" Target="../slideLayouts/slideLayout1.xml"/><Relationship Id="rId31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2.xml"/><Relationship Id="rId5" Type="http://schemas.openxmlformats.org/officeDocument/2006/relationships/slide" Target="slide39.xml"/><Relationship Id="rId6" Type="http://schemas.openxmlformats.org/officeDocument/2006/relationships/slide" Target="slide42.xml"/><Relationship Id="rId7" Type="http://schemas.openxmlformats.org/officeDocument/2006/relationships/slide" Target="slide40.xml"/><Relationship Id="rId8" Type="http://schemas.openxmlformats.org/officeDocument/2006/relationships/slide" Target="slide39.xml"/><Relationship Id="rId9" Type="http://schemas.openxmlformats.org/officeDocument/2006/relationships/slide" Target="slide39.xml"/><Relationship Id="rId10" Type="http://schemas.openxmlformats.org/officeDocument/2006/relationships/slide" Target="slide40.xml"/><Relationship Id="rId11" Type="http://schemas.openxmlformats.org/officeDocument/2006/relationships/slide" Target="slide44.xml"/><Relationship Id="rId12" Type="http://schemas.openxmlformats.org/officeDocument/2006/relationships/slide" Target="slide39.xml"/><Relationship Id="rId13" Type="http://schemas.openxmlformats.org/officeDocument/2006/relationships/slide" Target="slide41.xml"/><Relationship Id="rId14" Type="http://schemas.openxmlformats.org/officeDocument/2006/relationships/slide" Target="slide44.xml"/><Relationship Id="rId15" Type="http://schemas.openxmlformats.org/officeDocument/2006/relationships/slide" Target="slide41.xml"/><Relationship Id="rId16" Type="http://schemas.openxmlformats.org/officeDocument/2006/relationships/slide" Target="slide41.xml"/><Relationship Id="rId17" Type="http://schemas.openxmlformats.org/officeDocument/2006/relationships/slide" Target="slide40.xml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43.xml"/><Relationship Id="rId2" Type="http://schemas.openxmlformats.org/officeDocument/2006/relationships/slide" Target="slide40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0.xml"/><Relationship Id="rId6" Type="http://schemas.openxmlformats.org/officeDocument/2006/relationships/slide" Target="slide39.xml"/><Relationship Id="rId7" Type="http://schemas.openxmlformats.org/officeDocument/2006/relationships/slide" Target="slide40.xml"/><Relationship Id="rId8" Type="http://schemas.openxmlformats.org/officeDocument/2006/relationships/slide" Target="slide42.xml"/><Relationship Id="rId9" Type="http://schemas.openxmlformats.org/officeDocument/2006/relationships/slide" Target="slide39.xml"/><Relationship Id="rId10" Type="http://schemas.openxmlformats.org/officeDocument/2006/relationships/slide" Target="slide40.xml"/><Relationship Id="rId11" Type="http://schemas.openxmlformats.org/officeDocument/2006/relationships/slide" Target="slide39.xml"/><Relationship Id="rId12" Type="http://schemas.openxmlformats.org/officeDocument/2006/relationships/slide" Target="slide39.xml"/><Relationship Id="rId13" Type="http://schemas.openxmlformats.org/officeDocument/2006/relationships/slide" Target="slide39.xml"/><Relationship Id="rId14" Type="http://schemas.openxmlformats.org/officeDocument/2006/relationships/slide" Target="slide44.xml"/><Relationship Id="rId15" Type="http://schemas.openxmlformats.org/officeDocument/2006/relationships/slide" Target="slide39.xml"/><Relationship Id="rId16" Type="http://schemas.openxmlformats.org/officeDocument/2006/relationships/slide" Target="slide42.xml"/><Relationship Id="rId17" Type="http://schemas.openxmlformats.org/officeDocument/2006/relationships/slide" Target="slide44.xml"/><Relationship Id="rId18" Type="http://schemas.openxmlformats.org/officeDocument/2006/relationships/slide" Target="slide44.xml"/><Relationship Id="rId19" Type="http://schemas.openxmlformats.org/officeDocument/2006/relationships/slide" Target="slide39.xml"/><Relationship Id="rId20" Type="http://schemas.openxmlformats.org/officeDocument/2006/relationships/slide" Target="slide41.xml"/><Relationship Id="rId21" Type="http://schemas.openxmlformats.org/officeDocument/2006/relationships/slide" Target="slide41.xml"/><Relationship Id="rId22" Type="http://schemas.openxmlformats.org/officeDocument/2006/relationships/slide" Target="slide41.xml"/><Relationship Id="rId23" Type="http://schemas.openxmlformats.org/officeDocument/2006/relationships/slide" Target="slide40.xml"/><Relationship Id="rId24" Type="http://schemas.openxmlformats.org/officeDocument/2006/relationships/slide" Target="slide40.xml"/><Relationship Id="rId25" Type="http://schemas.openxmlformats.org/officeDocument/2006/relationships/slide" Target="slide40.xml"/><Relationship Id="rId26" Type="http://schemas.openxmlformats.org/officeDocument/2006/relationships/slide" Target="slide40.xml"/><Relationship Id="rId27" Type="http://schemas.openxmlformats.org/officeDocument/2006/relationships/slide" Target="slide40.xml"/><Relationship Id="rId28" Type="http://schemas.openxmlformats.org/officeDocument/2006/relationships/slide" Target="slide43.xml"/><Relationship Id="rId29" Type="http://schemas.openxmlformats.org/officeDocument/2006/relationships/slide" Target="slide40.xml"/><Relationship Id="rId30" Type="http://schemas.openxmlformats.org/officeDocument/2006/relationships/slide" Target="slide41.xml"/><Relationship Id="rId31" Type="http://schemas.openxmlformats.org/officeDocument/2006/relationships/slideLayout" Target="../slideLayouts/slideLayout1.xml"/><Relationship Id="rId3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0.xml"/><Relationship Id="rId4" Type="http://schemas.openxmlformats.org/officeDocument/2006/relationships/slide" Target="slide41.xml"/><Relationship Id="rId5" Type="http://schemas.openxmlformats.org/officeDocument/2006/relationships/slide" Target="slide40.xml"/><Relationship Id="rId6" Type="http://schemas.openxmlformats.org/officeDocument/2006/relationships/slide" Target="slide40.xml"/><Relationship Id="rId7" Type="http://schemas.openxmlformats.org/officeDocument/2006/relationships/slide" Target="slide39.xml"/><Relationship Id="rId8" Type="http://schemas.openxmlformats.org/officeDocument/2006/relationships/slide" Target="slide40.xml"/><Relationship Id="rId9" Type="http://schemas.openxmlformats.org/officeDocument/2006/relationships/slide" Target="slide40.xml"/><Relationship Id="rId10" Type="http://schemas.openxmlformats.org/officeDocument/2006/relationships/slide" Target="slide42.xml"/><Relationship Id="rId11" Type="http://schemas.openxmlformats.org/officeDocument/2006/relationships/slide" Target="slide39.xml"/><Relationship Id="rId12" Type="http://schemas.openxmlformats.org/officeDocument/2006/relationships/slide" Target="slide41.xml"/><Relationship Id="rId13" Type="http://schemas.openxmlformats.org/officeDocument/2006/relationships/slide" Target="slide40.xml"/><Relationship Id="rId14" Type="http://schemas.openxmlformats.org/officeDocument/2006/relationships/slide" Target="slide39.xml"/><Relationship Id="rId15" Type="http://schemas.openxmlformats.org/officeDocument/2006/relationships/slide" Target="slide39.xml"/><Relationship Id="rId16" Type="http://schemas.openxmlformats.org/officeDocument/2006/relationships/slide" Target="slide39.xml"/><Relationship Id="rId17" Type="http://schemas.openxmlformats.org/officeDocument/2006/relationships/slide" Target="slide39.xml"/><Relationship Id="rId18" Type="http://schemas.openxmlformats.org/officeDocument/2006/relationships/slide" Target="slide44.xml"/><Relationship Id="rId19" Type="http://schemas.openxmlformats.org/officeDocument/2006/relationships/slide" Target="slide39.xml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" Target="slide42.xml"/><Relationship Id="rId2" Type="http://schemas.openxmlformats.org/officeDocument/2006/relationships/slide" Target="slide40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0.xml"/><Relationship Id="rId8" Type="http://schemas.openxmlformats.org/officeDocument/2006/relationships/slide" Target="slide44.xml"/><Relationship Id="rId9" Type="http://schemas.openxmlformats.org/officeDocument/2006/relationships/slide" Target="slide39.xml"/><Relationship Id="rId10" Type="http://schemas.openxmlformats.org/officeDocument/2006/relationships/slide" Target="slide44.xml"/><Relationship Id="rId11" Type="http://schemas.openxmlformats.org/officeDocument/2006/relationships/slide" Target="slide39.xml"/><Relationship Id="rId12" Type="http://schemas.openxmlformats.org/officeDocument/2006/relationships/slide" Target="slide39.xml"/><Relationship Id="rId13" Type="http://schemas.openxmlformats.org/officeDocument/2006/relationships/slide" Target="slide42.xml"/><Relationship Id="rId14" Type="http://schemas.openxmlformats.org/officeDocument/2006/relationships/slide" Target="slide40.xml"/><Relationship Id="rId15" Type="http://schemas.openxmlformats.org/officeDocument/2006/relationships/slide" Target="slide39.xml"/><Relationship Id="rId16" Type="http://schemas.openxmlformats.org/officeDocument/2006/relationships/slide" Target="slide39.xml"/><Relationship Id="rId17" Type="http://schemas.openxmlformats.org/officeDocument/2006/relationships/slide" Target="slide43.xml"/><Relationship Id="rId18" Type="http://schemas.openxmlformats.org/officeDocument/2006/relationships/slide" Target="slide39.xml"/><Relationship Id="rId19" Type="http://schemas.openxmlformats.org/officeDocument/2006/relationships/slide" Target="slide42.xml"/><Relationship Id="rId20" Type="http://schemas.openxmlformats.org/officeDocument/2006/relationships/slide" Target="slide40.xml"/><Relationship Id="rId21" Type="http://schemas.openxmlformats.org/officeDocument/2006/relationships/slide" Target="slide41.xml"/><Relationship Id="rId22" Type="http://schemas.openxmlformats.org/officeDocument/2006/relationships/slide" Target="slide41.xml"/><Relationship Id="rId23" Type="http://schemas.openxmlformats.org/officeDocument/2006/relationships/slide" Target="slide42.xml"/><Relationship Id="rId24" Type="http://schemas.openxmlformats.org/officeDocument/2006/relationships/slide" Target="slide40.xml"/><Relationship Id="rId25" Type="http://schemas.openxmlformats.org/officeDocument/2006/relationships/slide" Target="slide40.xml"/><Relationship Id="rId26" Type="http://schemas.openxmlformats.org/officeDocument/2006/relationships/slide" Target="slide39.xml"/><Relationship Id="rId27" Type="http://schemas.openxmlformats.org/officeDocument/2006/relationships/slide" Target="slide44.xml"/><Relationship Id="rId28" Type="http://schemas.openxmlformats.org/officeDocument/2006/relationships/slide" Target="slide41.xml"/><Relationship Id="rId29" Type="http://schemas.openxmlformats.org/officeDocument/2006/relationships/slide" Target="slide41.xml"/><Relationship Id="rId30" Type="http://schemas.openxmlformats.org/officeDocument/2006/relationships/slide" Target="slide40.xml"/><Relationship Id="rId31" Type="http://schemas.openxmlformats.org/officeDocument/2006/relationships/slide" Target="slide39.xml"/><Relationship Id="rId32" Type="http://schemas.openxmlformats.org/officeDocument/2006/relationships/slide" Target="slide39.xml"/><Relationship Id="rId33" Type="http://schemas.openxmlformats.org/officeDocument/2006/relationships/slide" Target="slide43.xml"/><Relationship Id="rId34" Type="http://schemas.openxmlformats.org/officeDocument/2006/relationships/slide" Target="slide40.xml"/><Relationship Id="rId35" Type="http://schemas.openxmlformats.org/officeDocument/2006/relationships/slide" Target="slide40.xml"/><Relationship Id="rId36" Type="http://schemas.openxmlformats.org/officeDocument/2006/relationships/slide" Target="slide43.xml"/><Relationship Id="rId37" Type="http://schemas.openxmlformats.org/officeDocument/2006/relationships/slide" Target="slide42.xml"/><Relationship Id="rId38" Type="http://schemas.openxmlformats.org/officeDocument/2006/relationships/slide" Target="slide39.xml"/><Relationship Id="rId39" Type="http://schemas.openxmlformats.org/officeDocument/2006/relationships/slide" Target="slide41.xml"/><Relationship Id="rId40" Type="http://schemas.openxmlformats.org/officeDocument/2006/relationships/slide" Target="slide43.xml"/><Relationship Id="rId41" Type="http://schemas.openxmlformats.org/officeDocument/2006/relationships/slide" Target="slide39.xml"/><Relationship Id="rId42" Type="http://schemas.openxmlformats.org/officeDocument/2006/relationships/slide" Target="slide39.xml"/><Relationship Id="rId43" Type="http://schemas.openxmlformats.org/officeDocument/2006/relationships/slide" Target="slide39.xml"/><Relationship Id="rId44" Type="http://schemas.openxmlformats.org/officeDocument/2006/relationships/slide" Target="slide40.xml"/><Relationship Id="rId45" Type="http://schemas.openxmlformats.org/officeDocument/2006/relationships/slideLayout" Target="../slideLayouts/slideLayout1.xml"/><Relationship Id="rId4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" Target="slide43.xml"/><Relationship Id="rId2" Type="http://schemas.openxmlformats.org/officeDocument/2006/relationships/slide" Target="slide42.xml"/><Relationship Id="rId3" Type="http://schemas.openxmlformats.org/officeDocument/2006/relationships/slide" Target="slide41.xml"/><Relationship Id="rId4" Type="http://schemas.openxmlformats.org/officeDocument/2006/relationships/slide" Target="slide42.xml"/><Relationship Id="rId5" Type="http://schemas.openxmlformats.org/officeDocument/2006/relationships/slide" Target="slide41.xml"/><Relationship Id="rId6" Type="http://schemas.openxmlformats.org/officeDocument/2006/relationships/slide" Target="slide40.xml"/><Relationship Id="rId7" Type="http://schemas.openxmlformats.org/officeDocument/2006/relationships/slide" Target="slide39.xml"/><Relationship Id="rId8" Type="http://schemas.openxmlformats.org/officeDocument/2006/relationships/slide" Target="slide43.xml"/><Relationship Id="rId9" Type="http://schemas.openxmlformats.org/officeDocument/2006/relationships/slide" Target="slide42.xml"/><Relationship Id="rId10" Type="http://schemas.openxmlformats.org/officeDocument/2006/relationships/slide" Target="slide39.xml"/><Relationship Id="rId11" Type="http://schemas.openxmlformats.org/officeDocument/2006/relationships/slide" Target="slide40.xml"/><Relationship Id="rId12" Type="http://schemas.openxmlformats.org/officeDocument/2006/relationships/slide" Target="slide39.xml"/><Relationship Id="rId13" Type="http://schemas.openxmlformats.org/officeDocument/2006/relationships/slide" Target="slide39.xml"/><Relationship Id="rId14" Type="http://schemas.openxmlformats.org/officeDocument/2006/relationships/slide" Target="slide40.xml"/><Relationship Id="rId15" Type="http://schemas.openxmlformats.org/officeDocument/2006/relationships/slide" Target="slide39.xml"/><Relationship Id="rId16" Type="http://schemas.openxmlformats.org/officeDocument/2006/relationships/slide" Target="slide39.xml"/><Relationship Id="rId17" Type="http://schemas.openxmlformats.org/officeDocument/2006/relationships/slide" Target="slide42.xml"/><Relationship Id="rId18" Type="http://schemas.openxmlformats.org/officeDocument/2006/relationships/slide" Target="slide42.xml"/><Relationship Id="rId19" Type="http://schemas.openxmlformats.org/officeDocument/2006/relationships/slide" Target="slide39.xml"/><Relationship Id="rId20" Type="http://schemas.openxmlformats.org/officeDocument/2006/relationships/slide" Target="slide43.xml"/><Relationship Id="rId21" Type="http://schemas.openxmlformats.org/officeDocument/2006/relationships/slide" Target="slide43.xml"/><Relationship Id="rId22" Type="http://schemas.openxmlformats.org/officeDocument/2006/relationships/slide" Target="slide41.xml"/><Relationship Id="rId23" Type="http://schemas.openxmlformats.org/officeDocument/2006/relationships/slide" Target="slide41.xml"/><Relationship Id="rId24" Type="http://schemas.openxmlformats.org/officeDocument/2006/relationships/slide" Target="slide41.xml"/><Relationship Id="rId25" Type="http://schemas.openxmlformats.org/officeDocument/2006/relationships/slide" Target="slide40.xml"/><Relationship Id="rId26" Type="http://schemas.openxmlformats.org/officeDocument/2006/relationships/slide" Target="slide40.xml"/><Relationship Id="rId27" Type="http://schemas.openxmlformats.org/officeDocument/2006/relationships/slide" Target="slide42.xml"/><Relationship Id="rId28" Type="http://schemas.openxmlformats.org/officeDocument/2006/relationships/slide" Target="slide39.xml"/><Relationship Id="rId29" Type="http://schemas.openxmlformats.org/officeDocument/2006/relationships/slide" Target="slide40.xml"/><Relationship Id="rId30" Type="http://schemas.openxmlformats.org/officeDocument/2006/relationships/slideLayout" Target="../slideLayouts/slideLayout1.xml"/><Relationship Id="rId31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" Target="slide43.xml"/><Relationship Id="rId2" Type="http://schemas.openxmlformats.org/officeDocument/2006/relationships/slide" Target="slide41.xml"/><Relationship Id="rId3" Type="http://schemas.openxmlformats.org/officeDocument/2006/relationships/slide" Target="slide41.xml"/><Relationship Id="rId4" Type="http://schemas.openxmlformats.org/officeDocument/2006/relationships/slide" Target="slide41.xml"/><Relationship Id="rId5" Type="http://schemas.openxmlformats.org/officeDocument/2006/relationships/slide" Target="slide41.xml"/><Relationship Id="rId6" Type="http://schemas.openxmlformats.org/officeDocument/2006/relationships/slide" Target="slide41.xml"/><Relationship Id="rId7" Type="http://schemas.openxmlformats.org/officeDocument/2006/relationships/slide" Target="slide40.xml"/><Relationship Id="rId8" Type="http://schemas.openxmlformats.org/officeDocument/2006/relationships/slide" Target="slide43.xml"/><Relationship Id="rId9" Type="http://schemas.openxmlformats.org/officeDocument/2006/relationships/slide" Target="slide39.xml"/><Relationship Id="rId10" Type="http://schemas.openxmlformats.org/officeDocument/2006/relationships/slide" Target="slide39.xml"/><Relationship Id="rId11" Type="http://schemas.openxmlformats.org/officeDocument/2006/relationships/slide" Target="slide43.xml"/><Relationship Id="rId12" Type="http://schemas.openxmlformats.org/officeDocument/2006/relationships/slide" Target="slide43.xml"/><Relationship Id="rId13" Type="http://schemas.openxmlformats.org/officeDocument/2006/relationships/slide" Target="slide40.xml"/><Relationship Id="rId14" Type="http://schemas.openxmlformats.org/officeDocument/2006/relationships/slide" Target="slide41.xml"/><Relationship Id="rId15" Type="http://schemas.openxmlformats.org/officeDocument/2006/relationships/slide" Target="slide40.xml"/><Relationship Id="rId16" Type="http://schemas.openxmlformats.org/officeDocument/2006/relationships/slide" Target="slide40.xml"/><Relationship Id="rId17" Type="http://schemas.openxmlformats.org/officeDocument/2006/relationships/slide" Target="slide41.xml"/><Relationship Id="rId18" Type="http://schemas.openxmlformats.org/officeDocument/2006/relationships/slide" Target="slide43.xml"/><Relationship Id="rId19" Type="http://schemas.openxmlformats.org/officeDocument/2006/relationships/slide" Target="slide43.xml"/><Relationship Id="rId20" Type="http://schemas.openxmlformats.org/officeDocument/2006/relationships/slide" Target="slide39.xml"/><Relationship Id="rId21" Type="http://schemas.openxmlformats.org/officeDocument/2006/relationships/slide" Target="slide44.xml"/><Relationship Id="rId22" Type="http://schemas.openxmlformats.org/officeDocument/2006/relationships/slide" Target="slide44.xml"/><Relationship Id="rId23" Type="http://schemas.openxmlformats.org/officeDocument/2006/relationships/slide" Target="slide43.xml"/><Relationship Id="rId24" Type="http://schemas.openxmlformats.org/officeDocument/2006/relationships/slide" Target="slide39.xml"/><Relationship Id="rId25" Type="http://schemas.openxmlformats.org/officeDocument/2006/relationships/slide" Target="slide41.xml"/><Relationship Id="rId26" Type="http://schemas.openxmlformats.org/officeDocument/2006/relationships/slide" Target="slide41.xml"/><Relationship Id="rId27" Type="http://schemas.openxmlformats.org/officeDocument/2006/relationships/slide" Target="slide39.xml"/><Relationship Id="rId28" Type="http://schemas.openxmlformats.org/officeDocument/2006/relationships/slide" Target="slide43.xml"/><Relationship Id="rId29" Type="http://schemas.openxmlformats.org/officeDocument/2006/relationships/slide" Target="slide40.xml"/><Relationship Id="rId30" Type="http://schemas.openxmlformats.org/officeDocument/2006/relationships/slideLayout" Target="../slideLayouts/slideLayout1.xml"/><Relationship Id="rId31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39.xml"/><Relationship Id="rId4" Type="http://schemas.openxmlformats.org/officeDocument/2006/relationships/slide" Target="slide39.xml"/><Relationship Id="rId5" Type="http://schemas.openxmlformats.org/officeDocument/2006/relationships/slide" Target="slide39.xml"/><Relationship Id="rId6" Type="http://schemas.openxmlformats.org/officeDocument/2006/relationships/slide" Target="slide39.xml"/><Relationship Id="rId7" Type="http://schemas.openxmlformats.org/officeDocument/2006/relationships/slide" Target="slide42.xml"/><Relationship Id="rId8" Type="http://schemas.openxmlformats.org/officeDocument/2006/relationships/slide" Target="slide39.xml"/><Relationship Id="rId9" Type="http://schemas.openxmlformats.org/officeDocument/2006/relationships/slide" Target="slide41.xml"/><Relationship Id="rId10" Type="http://schemas.openxmlformats.org/officeDocument/2006/relationships/slide" Target="slide41.xml"/><Relationship Id="rId11" Type="http://schemas.openxmlformats.org/officeDocument/2006/relationships/slide" Target="slide40.xml"/><Relationship Id="rId12" Type="http://schemas.openxmlformats.org/officeDocument/2006/relationships/slide" Target="slide39.xml"/><Relationship Id="rId13" Type="http://schemas.openxmlformats.org/officeDocument/2006/relationships/slide" Target="slide39.xml"/><Relationship Id="rId14" Type="http://schemas.openxmlformats.org/officeDocument/2006/relationships/slide" Target="slide39.xml"/><Relationship Id="rId15" Type="http://schemas.openxmlformats.org/officeDocument/2006/relationships/slide" Target="slide39.xml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39.xml"/><Relationship Id="rId4" Type="http://schemas.openxmlformats.org/officeDocument/2006/relationships/slide" Target="slide39.xml"/><Relationship Id="rId6" Type="http://schemas.openxmlformats.org/officeDocument/2006/relationships/slide" Target="slide42.xml"/><Relationship Id="rId7" Type="http://schemas.openxmlformats.org/officeDocument/2006/relationships/slide" Target="slide42.xml"/><Relationship Id="rId8" Type="http://schemas.openxmlformats.org/officeDocument/2006/relationships/slide" Target="slide42.xml"/><Relationship Id="rId9" Type="http://schemas.openxmlformats.org/officeDocument/2006/relationships/slide" Target="slide42.xml"/><Relationship Id="rId10" Type="http://schemas.openxmlformats.org/officeDocument/2006/relationships/slide" Target="slide39.xml"/><Relationship Id="rId11" Type="http://schemas.openxmlformats.org/officeDocument/2006/relationships/slide" Target="slide39.xml"/><Relationship Id="rId12" Type="http://schemas.openxmlformats.org/officeDocument/2006/relationships/slide" Target="slide39.xml"/><Relationship Id="rId13" Type="http://schemas.openxmlformats.org/officeDocument/2006/relationships/slide" Target="slide39.xml"/><Relationship Id="rId5" Type="http://schemas.openxmlformats.org/officeDocument/2006/relationships/chart" Target="/ppt/charts/chart8.xml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39.xml"/><Relationship Id="rId4" Type="http://schemas.openxmlformats.org/officeDocument/2006/relationships/slide" Target="slide39.xml"/><Relationship Id="rId5" Type="http://schemas.openxmlformats.org/officeDocument/2006/relationships/slide" Target="slide39.xml"/><Relationship Id="rId6" Type="http://schemas.openxmlformats.org/officeDocument/2006/relationships/slide" Target="slide40.xml"/><Relationship Id="rId7" Type="http://schemas.openxmlformats.org/officeDocument/2006/relationships/slide" Target="slide43.xml"/><Relationship Id="rId8" Type="http://schemas.openxmlformats.org/officeDocument/2006/relationships/slide" Target="slide39.xml"/><Relationship Id="rId9" Type="http://schemas.openxmlformats.org/officeDocument/2006/relationships/slide" Target="slide42.xml"/><Relationship Id="rId10" Type="http://schemas.openxmlformats.org/officeDocument/2006/relationships/slide" Target="slide41.xml"/><Relationship Id="rId11" Type="http://schemas.openxmlformats.org/officeDocument/2006/relationships/slide" Target="slide39.xml"/><Relationship Id="rId12" Type="http://schemas.openxmlformats.org/officeDocument/2006/relationships/slide" Target="slide40.xml"/><Relationship Id="rId13" Type="http://schemas.openxmlformats.org/officeDocument/2006/relationships/slide" Target="slide42.xml"/><Relationship Id="rId14" Type="http://schemas.openxmlformats.org/officeDocument/2006/relationships/slide" Target="slide39.xml"/><Relationship Id="rId15" Type="http://schemas.openxmlformats.org/officeDocument/2006/relationships/slide" Target="slide40.xml"/><Relationship Id="rId16" Type="http://schemas.openxmlformats.org/officeDocument/2006/relationships/slide" Target="slide39.xml"/><Relationship Id="rId17" Type="http://schemas.openxmlformats.org/officeDocument/2006/relationships/slide" Target="slide42.xml"/><Relationship Id="rId18" Type="http://schemas.openxmlformats.org/officeDocument/2006/relationships/slide" Target="slide40.xml"/><Relationship Id="rId19" Type="http://schemas.openxmlformats.org/officeDocument/2006/relationships/slide" Target="slide40.xml"/><Relationship Id="rId20" Type="http://schemas.openxmlformats.org/officeDocument/2006/relationships/slide" Target="slide39.xml"/><Relationship Id="rId21" Type="http://schemas.openxmlformats.org/officeDocument/2006/relationships/slide" Target="slide43.xml"/><Relationship Id="rId22" Type="http://schemas.openxmlformats.org/officeDocument/2006/relationships/slide" Target="slide39.xml"/><Relationship Id="rId23" Type="http://schemas.openxmlformats.org/officeDocument/2006/relationships/slide" Target="slide41.xml"/><Relationship Id="rId24" Type="http://schemas.openxmlformats.org/officeDocument/2006/relationships/slide" Target="slide39.xml"/><Relationship Id="rId25" Type="http://schemas.openxmlformats.org/officeDocument/2006/relationships/slide" Target="slide39.xml"/><Relationship Id="rId26" Type="http://schemas.openxmlformats.org/officeDocument/2006/relationships/slide" Target="slide42.xml"/><Relationship Id="rId27" Type="http://schemas.openxmlformats.org/officeDocument/2006/relationships/slide" Target="slide39.xml"/><Relationship Id="rId28" Type="http://schemas.openxmlformats.org/officeDocument/2006/relationships/slide" Target="slide42.xml"/><Relationship Id="rId29" Type="http://schemas.openxmlformats.org/officeDocument/2006/relationships/slide" Target="slide39.xml"/><Relationship Id="rId30" Type="http://schemas.openxmlformats.org/officeDocument/2006/relationships/slide" Target="slide42.xml"/><Relationship Id="rId31" Type="http://schemas.openxmlformats.org/officeDocument/2006/relationships/slide" Target="slide41.xml"/><Relationship Id="rId32" Type="http://schemas.openxmlformats.org/officeDocument/2006/relationships/slide" Target="slide42.xml"/><Relationship Id="rId33" Type="http://schemas.openxmlformats.org/officeDocument/2006/relationships/slide" Target="slide42.xml"/><Relationship Id="rId34" Type="http://schemas.openxmlformats.org/officeDocument/2006/relationships/slideLayout" Target="../slideLayouts/slideLayout1.xml"/><Relationship Id="rId3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4" Type="http://schemas.openxmlformats.org/officeDocument/2006/relationships/slide" Target="slide42.xml"/><Relationship Id="rId5" Type="http://schemas.openxmlformats.org/officeDocument/2006/relationships/slide" Target="slide42.xml"/><Relationship Id="rId6" Type="http://schemas.openxmlformats.org/officeDocument/2006/relationships/slide" Target="slide42.xml"/><Relationship Id="rId7" Type="http://schemas.openxmlformats.org/officeDocument/2006/relationships/slide" Target="slide43.xml"/><Relationship Id="rId8" Type="http://schemas.openxmlformats.org/officeDocument/2006/relationships/slide" Target="slide42.xml"/><Relationship Id="rId9" Type="http://schemas.openxmlformats.org/officeDocument/2006/relationships/slide" Target="slide43.xml"/><Relationship Id="rId10" Type="http://schemas.openxmlformats.org/officeDocument/2006/relationships/slide" Target="slide42.xml"/><Relationship Id="rId11" Type="http://schemas.openxmlformats.org/officeDocument/2006/relationships/slide" Target="slide39.xml"/><Relationship Id="rId12" Type="http://schemas.openxmlformats.org/officeDocument/2006/relationships/slide" Target="slide40.xml"/><Relationship Id="rId13" Type="http://schemas.openxmlformats.org/officeDocument/2006/relationships/slide" Target="slide40.xml"/><Relationship Id="rId14" Type="http://schemas.openxmlformats.org/officeDocument/2006/relationships/slide" Target="slide43.xml"/><Relationship Id="rId15" Type="http://schemas.openxmlformats.org/officeDocument/2006/relationships/slide" Target="slide39.xml"/><Relationship Id="rId16" Type="http://schemas.openxmlformats.org/officeDocument/2006/relationships/slide" Target="slide39.xml"/><Relationship Id="rId17" Type="http://schemas.openxmlformats.org/officeDocument/2006/relationships/slide" Target="slide42.xml"/><Relationship Id="rId18" Type="http://schemas.openxmlformats.org/officeDocument/2006/relationships/slide" Target="slide39.xml"/><Relationship Id="rId2" Type="http://schemas.openxmlformats.org/officeDocument/2006/relationships/chart" Target="/ppt/charts/chart9.xml"/><Relationship Id="rId3" Type="http://schemas.openxmlformats.org/officeDocument/2006/relationships/chart" Target="/ppt/charts/chart10.xml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1.xml"/><Relationship Id="rId4" Type="http://schemas.openxmlformats.org/officeDocument/2006/relationships/slide" Target="slide42.xml"/><Relationship Id="rId5" Type="http://schemas.openxmlformats.org/officeDocument/2006/relationships/slide" Target="slide39.xml"/><Relationship Id="rId6" Type="http://schemas.openxmlformats.org/officeDocument/2006/relationships/slide" Target="slide42.xml"/><Relationship Id="rId7" Type="http://schemas.openxmlformats.org/officeDocument/2006/relationships/slide" Target="slide40.xml"/><Relationship Id="rId8" Type="http://schemas.openxmlformats.org/officeDocument/2006/relationships/slide" Target="slide40.xml"/><Relationship Id="rId9" Type="http://schemas.openxmlformats.org/officeDocument/2006/relationships/slide" Target="slide40.xml"/><Relationship Id="rId10" Type="http://schemas.openxmlformats.org/officeDocument/2006/relationships/slide" Target="slide39.xml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41.xml"/><Relationship Id="rId3" Type="http://schemas.openxmlformats.org/officeDocument/2006/relationships/slide" Target="slide39.xm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0.xml"/><Relationship Id="rId4" Type="http://schemas.openxmlformats.org/officeDocument/2006/relationships/slide" Target="slide41.xml"/><Relationship Id="rId5" Type="http://schemas.openxmlformats.org/officeDocument/2006/relationships/slide" Target="slide39.xml"/><Relationship Id="rId6" Type="http://schemas.openxmlformats.org/officeDocument/2006/relationships/slide" Target="slide40.xml"/><Relationship Id="rId7" Type="http://schemas.openxmlformats.org/officeDocument/2006/relationships/slide" Target="slide41.xml"/><Relationship Id="rId8" Type="http://schemas.openxmlformats.org/officeDocument/2006/relationships/slide" Target="slide42.xml"/><Relationship Id="rId9" Type="http://schemas.openxmlformats.org/officeDocument/2006/relationships/slide" Target="slide42.xml"/><Relationship Id="rId10" Type="http://schemas.openxmlformats.org/officeDocument/2006/relationships/slide" Target="slide39.xml"/><Relationship Id="rId11" Type="http://schemas.openxmlformats.org/officeDocument/2006/relationships/slide" Target="slide40.xml"/><Relationship Id="rId12" Type="http://schemas.openxmlformats.org/officeDocument/2006/relationships/slide" Target="slide41.xml"/><Relationship Id="rId13" Type="http://schemas.openxmlformats.org/officeDocument/2006/relationships/slide" Target="slide41.xml"/><Relationship Id="rId14" Type="http://schemas.openxmlformats.org/officeDocument/2006/relationships/slide" Target="slide41.xml"/><Relationship Id="rId15" Type="http://schemas.openxmlformats.org/officeDocument/2006/relationships/slide" Target="slide40.xml"/><Relationship Id="rId16" Type="http://schemas.openxmlformats.org/officeDocument/2006/relationships/slide" Target="slide41.xml"/><Relationship Id="rId17" Type="http://schemas.openxmlformats.org/officeDocument/2006/relationships/slide" Target="slide41.xml"/><Relationship Id="rId18" Type="http://schemas.openxmlformats.org/officeDocument/2006/relationships/slide" Target="slide40.xml"/><Relationship Id="rId19" Type="http://schemas.openxmlformats.org/officeDocument/2006/relationships/slide" Target="slide39.xml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0.xml"/><Relationship Id="rId4" Type="http://schemas.openxmlformats.org/officeDocument/2006/relationships/slide" Target="slide42.xml"/><Relationship Id="rId5" Type="http://schemas.openxmlformats.org/officeDocument/2006/relationships/slide" Target="slide39.xml"/><Relationship Id="rId6" Type="http://schemas.openxmlformats.org/officeDocument/2006/relationships/slide" Target="slide39.xml"/><Relationship Id="rId7" Type="http://schemas.openxmlformats.org/officeDocument/2006/relationships/slide" Target="slide43.xml"/><Relationship Id="rId8" Type="http://schemas.openxmlformats.org/officeDocument/2006/relationships/slide" Target="slide40.xml"/><Relationship Id="rId9" Type="http://schemas.openxmlformats.org/officeDocument/2006/relationships/slide" Target="slide42.xml"/><Relationship Id="rId10" Type="http://schemas.openxmlformats.org/officeDocument/2006/relationships/slide" Target="slide42.xml"/><Relationship Id="rId11" Type="http://schemas.openxmlformats.org/officeDocument/2006/relationships/slide" Target="slide42.xml"/><Relationship Id="rId12" Type="http://schemas.openxmlformats.org/officeDocument/2006/relationships/slide" Target="slide40.xml"/><Relationship Id="rId13" Type="http://schemas.openxmlformats.org/officeDocument/2006/relationships/slide" Target="slide40.xml"/><Relationship Id="rId14" Type="http://schemas.openxmlformats.org/officeDocument/2006/relationships/slide" Target="slide41.xml"/><Relationship Id="rId15" Type="http://schemas.openxmlformats.org/officeDocument/2006/relationships/slide" Target="slide41.xml"/><Relationship Id="rId16" Type="http://schemas.openxmlformats.org/officeDocument/2006/relationships/slide" Target="slide40.xml"/><Relationship Id="rId17" Type="http://schemas.openxmlformats.org/officeDocument/2006/relationships/slide" Target="slide43.xml"/><Relationship Id="rId18" Type="http://schemas.openxmlformats.org/officeDocument/2006/relationships/slide" Target="slide43.xml"/><Relationship Id="rId19" Type="http://schemas.openxmlformats.org/officeDocument/2006/relationships/slide" Target="slide39.xml"/><Relationship Id="rId20" Type="http://schemas.openxmlformats.org/officeDocument/2006/relationships/slide" Target="slide39.xml"/><Relationship Id="rId21" Type="http://schemas.openxmlformats.org/officeDocument/2006/relationships/slide" Target="slide43.xml"/><Relationship Id="rId22" Type="http://schemas.openxmlformats.org/officeDocument/2006/relationships/slide" Target="slide42.xml"/><Relationship Id="rId23" Type="http://schemas.openxmlformats.org/officeDocument/2006/relationships/slide" Target="slide42.xml"/><Relationship Id="rId24" Type="http://schemas.openxmlformats.org/officeDocument/2006/relationships/slide" Target="slide42.xml"/><Relationship Id="rId25" Type="http://schemas.openxmlformats.org/officeDocument/2006/relationships/slide" Target="slide39.xml"/><Relationship Id="rId26" Type="http://schemas.openxmlformats.org/officeDocument/2006/relationships/slide" Target="slide39.xml"/><Relationship Id="rId27" Type="http://schemas.openxmlformats.org/officeDocument/2006/relationships/slide" Target="slide41.xml"/><Relationship Id="rId28" Type="http://schemas.openxmlformats.org/officeDocument/2006/relationships/slide" Target="slide40.xml"/><Relationship Id="rId29" Type="http://schemas.openxmlformats.org/officeDocument/2006/relationships/slide" Target="slide40.xml"/><Relationship Id="rId30" Type="http://schemas.openxmlformats.org/officeDocument/2006/relationships/slide" Target="slide40.xml"/><Relationship Id="rId31" Type="http://schemas.openxmlformats.org/officeDocument/2006/relationships/slide" Target="slide40.xml"/><Relationship Id="rId32" Type="http://schemas.openxmlformats.org/officeDocument/2006/relationships/slide" Target="slide40.xml"/><Relationship Id="rId33" Type="http://schemas.openxmlformats.org/officeDocument/2006/relationships/slide" Target="slide40.xml"/><Relationship Id="rId34" Type="http://schemas.openxmlformats.org/officeDocument/2006/relationships/slide" Target="slide39.xml"/><Relationship Id="rId35" Type="http://schemas.openxmlformats.org/officeDocument/2006/relationships/slide" Target="slide42.xml"/><Relationship Id="rId36" Type="http://schemas.openxmlformats.org/officeDocument/2006/relationships/slide" Target="slide42.xml"/><Relationship Id="rId37" Type="http://schemas.openxmlformats.org/officeDocument/2006/relationships/slide" Target="slide42.xml"/><Relationship Id="rId38" Type="http://schemas.openxmlformats.org/officeDocument/2006/relationships/slide" Target="slide39.xml"/><Relationship Id="rId39" Type="http://schemas.openxmlformats.org/officeDocument/2006/relationships/slide" Target="slide40.xml"/><Relationship Id="rId40" Type="http://schemas.openxmlformats.org/officeDocument/2006/relationships/slide" Target="slide40.xml"/><Relationship Id="rId41" Type="http://schemas.openxmlformats.org/officeDocument/2006/relationships/slide" Target="slide40.xml"/><Relationship Id="rId42" Type="http://schemas.openxmlformats.org/officeDocument/2006/relationships/slide" Target="slide40.xml"/><Relationship Id="rId43" Type="http://schemas.openxmlformats.org/officeDocument/2006/relationships/slide" Target="slide39.xml"/><Relationship Id="rId44" Type="http://schemas.openxmlformats.org/officeDocument/2006/relationships/slide" Target="slide40.xml"/><Relationship Id="rId45" Type="http://schemas.openxmlformats.org/officeDocument/2006/relationships/slide" Target="slide40.xml"/><Relationship Id="rId46" Type="http://schemas.openxmlformats.org/officeDocument/2006/relationships/slide" Target="slide41.xml"/><Relationship Id="rId47" Type="http://schemas.openxmlformats.org/officeDocument/2006/relationships/slide" Target="slide39.xml"/><Relationship Id="rId48" Type="http://schemas.openxmlformats.org/officeDocument/2006/relationships/slide" Target="slide39.xml"/><Relationship Id="rId49" Type="http://schemas.openxmlformats.org/officeDocument/2006/relationships/slide" Target="slide40.xml"/><Relationship Id="rId50" Type="http://schemas.openxmlformats.org/officeDocument/2006/relationships/slide" Target="slide39.xml"/><Relationship Id="rId51" Type="http://schemas.openxmlformats.org/officeDocument/2006/relationships/slide" Target="slide39.xml"/><Relationship Id="rId52" Type="http://schemas.openxmlformats.org/officeDocument/2006/relationships/slide" Target="slide39.xml"/><Relationship Id="rId53" Type="http://schemas.openxmlformats.org/officeDocument/2006/relationships/slide" Target="slide42.xml"/><Relationship Id="rId54" Type="http://schemas.openxmlformats.org/officeDocument/2006/relationships/slide" Target="slide43.xml"/><Relationship Id="rId55" Type="http://schemas.openxmlformats.org/officeDocument/2006/relationships/slide" Target="slide41.xml"/><Relationship Id="rId56" Type="http://schemas.openxmlformats.org/officeDocument/2006/relationships/slide" Target="slide41.xml"/><Relationship Id="rId57" Type="http://schemas.openxmlformats.org/officeDocument/2006/relationships/slide" Target="slide42.xml"/><Relationship Id="rId58" Type="http://schemas.openxmlformats.org/officeDocument/2006/relationships/slide" Target="slide44.xml"/><Relationship Id="rId59" Type="http://schemas.openxmlformats.org/officeDocument/2006/relationships/slide" Target="slide44.xml"/><Relationship Id="rId60" Type="http://schemas.openxmlformats.org/officeDocument/2006/relationships/slide" Target="slide44.xml"/><Relationship Id="rId61" Type="http://schemas.openxmlformats.org/officeDocument/2006/relationships/slide" Target="slide44.xml"/><Relationship Id="rId62" Type="http://schemas.openxmlformats.org/officeDocument/2006/relationships/slide" Target="slide43.xml"/><Relationship Id="rId63" Type="http://schemas.openxmlformats.org/officeDocument/2006/relationships/slideLayout" Target="../slideLayouts/slideLayout1.xml"/><Relationship Id="rId6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43.xml"/><Relationship Id="rId3" Type="http://schemas.openxmlformats.org/officeDocument/2006/relationships/slide" Target="slide39.xml"/><Relationship Id="rId4" Type="http://schemas.openxmlformats.org/officeDocument/2006/relationships/slide" Target="slide39.xml"/><Relationship Id="rId5" Type="http://schemas.openxmlformats.org/officeDocument/2006/relationships/slide" Target="slide39.xml"/><Relationship Id="rId6" Type="http://schemas.openxmlformats.org/officeDocument/2006/relationships/slide" Target="slide42.xml"/><Relationship Id="rId7" Type="http://schemas.openxmlformats.org/officeDocument/2006/relationships/slide" Target="slide42.xml"/><Relationship Id="rId8" Type="http://schemas.openxmlformats.org/officeDocument/2006/relationships/slide" Target="slide44.xml"/><Relationship Id="rId9" Type="http://schemas.openxmlformats.org/officeDocument/2006/relationships/slide" Target="slide39.xml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" Target="slide39.xml"/><Relationship Id="rId2" Type="http://schemas.openxmlformats.org/officeDocument/2006/relationships/slide" Target="slide39.xml"/><Relationship Id="rId3" Type="http://schemas.openxmlformats.org/officeDocument/2006/relationships/slide" Target="slide42.xml"/><Relationship Id="rId4" Type="http://schemas.openxmlformats.org/officeDocument/2006/relationships/slide" Target="slide39.xml"/><Relationship Id="rId5" Type="http://schemas.openxmlformats.org/officeDocument/2006/relationships/slide" Target="slide43.xml"/><Relationship Id="rId6" Type="http://schemas.openxmlformats.org/officeDocument/2006/relationships/slide" Target="slide39.xml"/><Relationship Id="rId7" Type="http://schemas.openxmlformats.org/officeDocument/2006/relationships/slide" Target="slide40.xml"/><Relationship Id="rId8" Type="http://schemas.openxmlformats.org/officeDocument/2006/relationships/slide" Target="slide40.xml"/><Relationship Id="rId9" Type="http://schemas.openxmlformats.org/officeDocument/2006/relationships/slide" Target="slide40.xml"/><Relationship Id="rId10" Type="http://schemas.openxmlformats.org/officeDocument/2006/relationships/slide" Target="slide44.xml"/><Relationship Id="rId11" Type="http://schemas.openxmlformats.org/officeDocument/2006/relationships/slide" Target="slide42.xml"/><Relationship Id="rId12" Type="http://schemas.openxmlformats.org/officeDocument/2006/relationships/slide" Target="slide41.xml"/><Relationship Id="rId13" Type="http://schemas.openxmlformats.org/officeDocument/2006/relationships/slide" Target="slide41.xml"/><Relationship Id="rId14" Type="http://schemas.openxmlformats.org/officeDocument/2006/relationships/slide" Target="slide41.xml"/><Relationship Id="rId15" Type="http://schemas.openxmlformats.org/officeDocument/2006/relationships/slide" Target="slide39.xml"/><Relationship Id="rId16" Type="http://schemas.openxmlformats.org/officeDocument/2006/relationships/slide" Target="slide39.xml"/><Relationship Id="rId17" Type="http://schemas.openxmlformats.org/officeDocument/2006/relationships/slide" Target="slide42.xml"/><Relationship Id="rId18" Type="http://schemas.openxmlformats.org/officeDocument/2006/relationships/slide" Target="slide39.xml"/><Relationship Id="rId19" Type="http://schemas.openxmlformats.org/officeDocument/2006/relationships/slide" Target="slide39.xml"/><Relationship Id="rId20" Type="http://schemas.openxmlformats.org/officeDocument/2006/relationships/slide" Target="slide42.xml"/><Relationship Id="rId21" Type="http://schemas.openxmlformats.org/officeDocument/2006/relationships/slide" Target="slide42.xml"/><Relationship Id="rId22" Type="http://schemas.openxmlformats.org/officeDocument/2006/relationships/slide" Target="slide42.xml"/><Relationship Id="rId23" Type="http://schemas.openxmlformats.org/officeDocument/2006/relationships/slide" Target="slide42.xml"/><Relationship Id="rId24" Type="http://schemas.openxmlformats.org/officeDocument/2006/relationships/slide" Target="slide39.xml"/><Relationship Id="rId25" Type="http://schemas.openxmlformats.org/officeDocument/2006/relationships/slide" Target="slide39.xml"/><Relationship Id="rId26" Type="http://schemas.openxmlformats.org/officeDocument/2006/relationships/slide" Target="slide40.xml"/><Relationship Id="rId27" Type="http://schemas.openxmlformats.org/officeDocument/2006/relationships/slide" Target="slide39.xml"/><Relationship Id="rId28" Type="http://schemas.openxmlformats.org/officeDocument/2006/relationships/slide" Target="slide39.xml"/><Relationship Id="rId29" Type="http://schemas.openxmlformats.org/officeDocument/2006/relationships/slide" Target="slide40.xml"/><Relationship Id="rId30" Type="http://schemas.openxmlformats.org/officeDocument/2006/relationships/slide" Target="slide40.xml"/><Relationship Id="rId31" Type="http://schemas.openxmlformats.org/officeDocument/2006/relationships/slide" Target="slide40.xml"/><Relationship Id="rId32" Type="http://schemas.openxmlformats.org/officeDocument/2006/relationships/slide" Target="slide42.xml"/><Relationship Id="rId33" Type="http://schemas.openxmlformats.org/officeDocument/2006/relationships/slide" Target="slide42.xml"/><Relationship Id="rId34" Type="http://schemas.openxmlformats.org/officeDocument/2006/relationships/slide" Target="slide43.xml"/><Relationship Id="rId35" Type="http://schemas.openxmlformats.org/officeDocument/2006/relationships/slide" Target="slide41.xml"/><Relationship Id="rId36" Type="http://schemas.openxmlformats.org/officeDocument/2006/relationships/slide" Target="slide41.xml"/><Relationship Id="rId37" Type="http://schemas.openxmlformats.org/officeDocument/2006/relationships/slide" Target="slide40.xml"/><Relationship Id="rId38" Type="http://schemas.openxmlformats.org/officeDocument/2006/relationships/slide" Target="slide39.xml"/><Relationship Id="rId39" Type="http://schemas.openxmlformats.org/officeDocument/2006/relationships/slideLayout" Target="../slideLayouts/slideLayout1.xml"/><Relationship Id="rId40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0" descr=""/>
          <p:cNvGraphicFramePr/>
          <p:nvPr/>
        </p:nvGraphicFramePr>
        <p:xfrm>
          <a:off x="182880" y="3566160"/>
          <a:ext cx="11795760" cy="30175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3" name="Text 0"/>
          <p:cNvSpPr txBox="1"/>
          <p:nvPr/>
        </p:nvSpPr>
        <p:spPr>
          <a:xfrm>
            <a:off x="731520" y="82296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731520" y="160020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킥오프 미팅 사전 브리핑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2377440"/>
            <a:ext cx="10515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검토 브리핑 (HW · SW) — 사우디 기술 요건 대비 갭, 확인 질문과 예상 답변, 검증 계획, 개발자 온보딩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28803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APMTech 기술팀 (HW · SW)  |  2026. 09. 22 (v3, 기술 관점)  |  대외비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자료의 구성과 작성 방법 (기술 담당자용)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280160"/>
            <a:ext cx="3474720" cy="3108960"/>
          </a:xfrm>
          <a:prstGeom prst="roundRect">
            <a:avLst>
              <a:gd name="adj" fmla="val 235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1554480"/>
            <a:ext cx="502920" cy="50292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5544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사전지식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2402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기술 프로파일과 </a:t>
            </a:r>
            <a:r>
              <a:rPr lang="en-US" sz="12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사양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101, HW 벤치마크, SW·표준 스택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사우디 기술 요건(계통·환경·인증·보안)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HW / SW 평가 프레임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297680" y="1280160"/>
            <a:ext cx="3474720" cy="3108960"/>
          </a:xfrm>
          <a:prstGeom prst="roundRect">
            <a:avLst>
              <a:gd name="adj" fmla="val 235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0" y="1554480"/>
            <a:ext cx="502920" cy="50292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57200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212080" y="15544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 질문 · 예상답변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0" y="22402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HW 질문 14 / SW 질문 16 (우선순위 순)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각 질문별 예상 답변 · 원하는 답 · 레드플래그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 방법 태그: 문서 / 벤치 시험 / 코드 리뷰 / 인증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8046720" y="1280160"/>
            <a:ext cx="3474720" cy="3108960"/>
          </a:xfrm>
          <a:prstGeom prst="roundRect">
            <a:avLst>
              <a:gd name="adj" fmla="val 235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321040" y="1554480"/>
            <a:ext cx="502920" cy="50292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321040" y="15544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8961120" y="15544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실행 · 부록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8321040" y="224028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대상물(HW/SW 패키지) 체크리스트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레드플래그, 기술 리스크 Top 5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킥오프 기술 세션 아젠다, 기술 평가 로드맵</a:t>
            </a:r>
            <a:endParaRPr lang="en-US" sz="12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부록 A 기술 에이전트 의견 / 부록 B 개발자 온보딩(10장) / 부록 C 약어 설명 — 본문 약어(점선 밑줄) 클릭 시 이동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4663440"/>
            <a:ext cx="11064240" cy="1554480"/>
          </a:xfrm>
          <a:prstGeom prst="roundRect">
            <a:avLst>
              <a:gd name="adj" fmla="val 4706"/>
            </a:avLst>
          </a:prstGeom>
          <a:solidFill>
            <a:srgbClr val="E8EEF5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822960" y="48006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작성 방법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" y="516636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웹·표준·문서 조사: 세니온 홈페이지·2026 카탈로그·특허, 사우디 Grid Code(2024)·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NCA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OTCC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IEEE C37.111/232/114/238,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·61869-9·60255-26/27, GE/Siemens/Qualitrol/SEL/Elspec 사양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관점 에이전트 협의: 보호·변전자동화 엔지니어 / 회사·제품 실사 / 사우디 기술 요건 — 의견을 교차 검토해 통합 (사업·계약 관점은 이 판에서 제외)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우선순위 점수화: 30개 기술 질문 각각에 '킥오프에서 물을 시점', '기술적 타당성 영향도', '회피 답변 가능성', '검증 방법', '사전 준비'를 기준으로 점수 산출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장 요약: 기술 담당자가 킥오프에서 확정할 4가지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325880"/>
            <a:ext cx="5440680" cy="2194560"/>
          </a:xfrm>
          <a:prstGeom prst="roundRect">
            <a:avLst>
              <a:gd name="adj" fmla="val 3333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1600200"/>
            <a:ext cx="502920" cy="50292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463040" y="1600200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[공통] 무엇이 '제품'이고 무엇이 '플랫폼'인가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822960" y="2240280"/>
            <a:ext cx="4892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48 AI/96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Digital Input / Outp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7,680Hz,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C37.118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Inter-Range Instrumentation Group time cod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IRIG-B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를 갖춘 독립형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 그러나 CPU·전원·통신 보드와 61850·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코드는 보호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와 공용일 가능성 → 보드 목록·소스 트리의 공용/전용 경계부터 확정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72200" y="1325880"/>
            <a:ext cx="5440680" cy="2194560"/>
          </a:xfrm>
          <a:prstGeom prst="roundRect">
            <a:avLst>
              <a:gd name="adj" fmla="val 3333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46520" y="1600200"/>
            <a:ext cx="502920" cy="50292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4652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1600200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[HW] 사우디 요건 대비 갭은 어디인가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6446520" y="2240280"/>
            <a:ext cx="4892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60Hz·115V/5A는 적합. 확인 필요: 55℃ 연속 동작 데이터,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계측 계전기·보호기기 규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60255-26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/-27 국제 공인 성적서,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HW 타임스탬핑·홀드오버, 48ch 이상 확장 구조, 부품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End of Lif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EOL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(2015 설계), DC 220V 옵션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749040"/>
            <a:ext cx="5440680" cy="2194560"/>
          </a:xfrm>
          <a:prstGeom prst="roundRect">
            <a:avLst>
              <a:gd name="adj" fmla="val 3333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22960" y="4023360"/>
            <a:ext cx="502920" cy="50292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4023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463040" y="4023360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[SW] 인증·보안·재현 가능성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663440"/>
            <a:ext cx="4892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 필요: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명의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UCA International Users Gro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61850 Ed.2 인증,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판(1999→2013),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NCA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OTCC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대응 보안(계정·로그·서명), 영문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Human-Machine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HMI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리소스 구조, 소스 전량 + 빌드 재현, 3rd-party 라이선스(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Software Bill of Materia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SBOM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172200" y="3749040"/>
            <a:ext cx="5440680" cy="2194560"/>
          </a:xfrm>
          <a:prstGeom prst="roundRect">
            <a:avLst>
              <a:gd name="adj" fmla="val 3333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46520" y="4023360"/>
            <a:ext cx="502920" cy="50292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46520" y="402336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086600" y="4023360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[통합] </a:t>
            </a:r>
            <a:r>
              <a:rPr lang="en-US" sz="15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15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과 묶을 수 있는가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446520" y="4663440"/>
            <a:ext cx="48920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고장파형 + 부분방전 이벤트 상관분석이 우리 기술 축.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 이벤트 알림·파일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Application Programming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API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공통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시각, 하나의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IEC 61850 System Configuration Language 파일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SCD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 통합 가능한지 아키텍처 확인.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세니온 Smart IED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SIM73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 </a:t>
            </a:r>
            <a:r>
              <a:rPr lang="en-US" sz="11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11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스택 재사용 가능성도 함께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9893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킥오프 기술 세션 목표: ① 제품·플랫폼 정의 확정  ② HW/SW 갭 목록 초안  ③ 실사·샘플 벤치 시험에 필요한 자료·샘플 합의  ④ 검증 방법(문서/벤치/코드/인증)별 담당 지정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세니온(SANION) 회사 프로파일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출처: sanion.com 회사개요·연혁·2026 종합카탈로그, 잡코리아/NICE 재무, 한국전력신문, 동아경제(2026.06), 머니투데이(2026.07)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4206240" cy="4754880"/>
          </a:xfrm>
          <a:prstGeom prst="roundRect">
            <a:avLst>
              <a:gd name="adj" fmla="val 1739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기본 정보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11680"/>
            <a:ext cx="3749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설립 1997.08. 본사 인천 서구 검단(2016 문래동에서 이전), 나주공장(혁신산단)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대표 이동률(삼성전자 출신, 창업 이래 계속). 직원 72명(개발 37명, 커미셔닝 17명)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매출(억원): 2022 190 → 2023 246 → 2024 174 → 2025 171. 영업이익 14.5억, 흑자 유지, NICE 신용 '우수' → 급매 아님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주력: 154/345kV 보호계전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·보호배전반,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Substation Automation (System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운영시스템, Smart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세니온 Smart IED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SIM73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Merging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머징유닛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통합), 배전자동화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Feeder Remote Terminal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FRTU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·DWB, 배전반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파트너: 한전, 한전KPS, 한전KDN, 포스코. 효성중공업과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Merging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머징유닛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특허 공동출원(2023), 시스코·효성 디지털변전소 검증 참여(2026.07)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해외: 베트남 EVN-SPC 110kV 시범사업(2019.10) 1건. 중동·사우디 실적·계획은 공개자료에 없음 → 킥오프에서 직접 확인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인증: ISO 9001/14001/45001, INNO-BIZ,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New Excellent Product 신제품인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2건(2013, 2020), 한전 품질평가 최우수(2014)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특허: 세니온 명의 58건 중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자체 청구항 특허는 없음. 관련: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Sigma-Delta AD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ΣΔ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Pulse Per Seco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PPS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동기화(KR102117292B1), 고장점 검출(KR100920946B1)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5120640" y="14630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연혁 (</a:t>
            </a:r>
            <a:r>
              <a:rPr lang="en-US" sz="15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관점)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40680" y="2057400"/>
            <a:ext cx="0" cy="402336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330952" y="2011680"/>
            <a:ext cx="219456" cy="219456"/>
          </a:xfrm>
          <a:prstGeom prst="ellipse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760720" y="192024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1997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766560" y="19202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설립, 배전자동화 </a:t>
            </a:r>
            <a:r>
              <a:rPr lang="en-US" sz="11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Feeder Remote Terminal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FRTU</a:t>
            </a: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 출발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330952" y="2542032"/>
            <a:ext cx="219456" cy="219456"/>
          </a:xfrm>
          <a:prstGeom prst="ellipse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760720" y="2450592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2450592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154kV 송전선로 보호 </a:t>
            </a:r>
            <a:r>
              <a:rPr lang="en-US" sz="11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국산화(한전 전력연구원 공동)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330952" y="3072384"/>
            <a:ext cx="219456" cy="21945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760720" y="2980944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2015.01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2980944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축소형 고장기록장치(SFR-K110) 개발 완료 — 2026 카탈로그에선 제외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330952" y="3602736"/>
            <a:ext cx="219456" cy="219456"/>
          </a:xfrm>
          <a:prstGeom prst="ellipse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760720" y="3511296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2016~18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766560" y="3511296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345kV·154kV 보호계전기 한전 유자격 등록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5330952" y="4133088"/>
            <a:ext cx="219456" cy="21945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760720" y="4041648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2018.04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766560" y="4041648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고장기록장치반 2종(</a:t>
            </a:r>
            <a:r>
              <a:rPr lang="en-US" sz="1150" b="1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1150" b="1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한전 공급유자격 등록 ← 이전 대상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5330952" y="4663440"/>
            <a:ext cx="219456" cy="219456"/>
          </a:xfrm>
          <a:prstGeom prst="ellipse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760720" y="457200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2019.12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457200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154kV </a:t>
            </a:r>
            <a:r>
              <a:rPr lang="en-US" sz="11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Substation Automation (System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</a:t>
            </a: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운영시스템 한전 유자격 등록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330952" y="5193792"/>
            <a:ext cx="219456" cy="219456"/>
          </a:xfrm>
          <a:prstGeom prst="ellipse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760720" y="5102352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2020.09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6766560" y="5102352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154kV 모선보호반 </a:t>
            </a:r>
            <a:r>
              <a:rPr lang="en-US" sz="11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New Excellent Product 신제품인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NEP</a:t>
            </a: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인증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5330952" y="5724144"/>
            <a:ext cx="219456" cy="219456"/>
          </a:xfrm>
          <a:prstGeom prst="ellipse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760720" y="5632704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2023~26</a:t>
            </a:r>
            <a:endParaRPr lang="en-US" sz="1200" dirty="0"/>
          </a:p>
        </p:txBody>
      </p:sp>
      <p:sp>
        <p:nvSpPr>
          <p:cNvPr id="34" name="Text 32"/>
          <p:cNvSpPr txBox="1"/>
          <p:nvPr/>
        </p:nvSpPr>
        <p:spPr>
          <a:xfrm>
            <a:off x="6766560" y="5632704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765kV </a:t>
            </a:r>
            <a:r>
              <a:rPr lang="en-US" sz="11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개발, </a:t>
            </a:r>
            <a:r>
              <a:rPr lang="en-US" sz="11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세니온 Smart IED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SIM73</a:t>
            </a: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Smart </a:t>
            </a:r>
            <a:r>
              <a:rPr lang="en-US" sz="11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11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11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1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), 차세대 디지털 보호시스템 공개(2026.06)</a:t>
            </a:r>
            <a:endParaRPr lang="en-US" sz="11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세니온(SANION) 기술 프로파일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출처: sanion.com 회사개요·연혁·인증현황·2026 종합카탈로그, Google Patents, 동아경제(2026.06), 머니투데이(2026.07)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4206240" cy="4754880"/>
          </a:xfrm>
          <a:prstGeom prst="roundRect">
            <a:avLst>
              <a:gd name="adj" fmla="val 1739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조직 · 플랫폼 · 특허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822960" y="2011680"/>
            <a:ext cx="374904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1997년 설립, 인천 검단 본사·나주공장. 직원 72명 중 개발/설계 37명(박사 2, 석사 7), 커미셔닝 17명 —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전담 인력 규모는 미공개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제품 플랫폼: 154/345kV 보호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세니온 보호 IED 계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세니온 보호 IED 계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세니온 보호 IED 계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Bay Control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Bay Controller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Smart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세니온 Smart IED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SIM73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Merging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머징유닛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9-2LE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8 SVCB,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High-availability Seamless Redundancy / Parallel Redundancy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HSR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High-availability Seamless Redundancy / Parallel Redundancy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Substation Automation (System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운영시스템,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Feeder Remote Terminal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FRTU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·DWB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보호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 1ms 이벤트 +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파형 저장 기본 탑재 →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·이벤트·61850 모듈은 공통 플랫폼 코드일 가능성 높음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특허 58건 중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자체 청구항은 없음. 관련: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Sigma-Delta AD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ΣΔ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Pulse Per Seco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PPS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동기화(KR102117292B1, 2020), 광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7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8" action="ppaction://hlinksldjump" tooltip="Potential / Voltage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9" action="ppaction://hlinksldjump" tooltip="Merging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머징유닛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위상보정(KR102327251B1), 보호/제어 로직 병렬처리(KR20220055683A), 송전선로 고장점 검출(KR100920946B1, 2009), 효성중공업 공동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0" action="ppaction://hlinksldjump" tooltip="Merging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머징유닛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특허(KR20240175587A)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R&amp;D 흐름: 2014 Process Bus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1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→ 2020 모선보호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2" action="ppaction://hlinksldjump" tooltip="New Excellent Product 신제품인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→ 2023 765kV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3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→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4" action="ppaction://hlinksldjump" tooltip="세니온 Smart IED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SIM73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→ 2026.07 시스코·효성 디지털변전소 검증에서 시험 시나리오 설계 담당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해외: 베트남 110kV(2019) 1건. 중동 납품·인증 이력은 공개자료에 없음</a:t>
            </a:r>
            <a:endParaRPr lang="en-US" sz="1000" dirty="0"/>
          </a:p>
        </p:txBody>
      </p:sp>
      <p:sp>
        <p:nvSpPr>
          <p:cNvPr id="9" name="Text 7"/>
          <p:cNvSpPr txBox="1"/>
          <p:nvPr/>
        </p:nvSpPr>
        <p:spPr>
          <a:xfrm>
            <a:off x="5120640" y="14630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연혁 (</a:t>
            </a:r>
            <a:r>
              <a:rPr lang="en-US" sz="15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5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5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·플랫폼 관점)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40680" y="2057400"/>
            <a:ext cx="0" cy="402336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330952" y="2011680"/>
            <a:ext cx="219456" cy="219456"/>
          </a:xfrm>
          <a:prstGeom prst="ellipse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760720" y="192024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2011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6766560" y="19202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154kV 송전선로 보호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6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국산화(한전 전력연구원 공동) —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7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플랫폼 기원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330952" y="2615184"/>
            <a:ext cx="219456" cy="219456"/>
          </a:xfrm>
          <a:prstGeom prst="ellipse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760720" y="2523744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2014.09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2523744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Process Bus 구조 154kV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8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개발 완료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330952" y="3218688"/>
            <a:ext cx="219456" cy="21945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760720" y="3127248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2015.01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3127248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축소형 고장기록장치(SFR-K110) 개발 — 2026 카탈로그에선 제외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330952" y="3822192"/>
            <a:ext cx="219456" cy="219456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760720" y="3730752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2018.04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6766560" y="3730752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고장기록장치반 2종(</a:t>
            </a:r>
            <a:r>
              <a:rPr lang="en-US" sz="1100" b="1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9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1100" b="1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한전 유자격 — 현행 </a:t>
            </a:r>
            <a:r>
              <a:rPr lang="en-US" sz="1100" b="1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0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100" b="1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HW 세대의 기준점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5330952" y="4425696"/>
            <a:ext cx="219456" cy="219456"/>
          </a:xfrm>
          <a:prstGeom prst="ellipse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760720" y="4334256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2019.12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6766560" y="4334256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154kV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1" action="ppaction://hlinksldjump" tooltip="Substation Automation (System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운영시스템(61850 클라이언트·DNP 마스터) 등록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5330952" y="5029200"/>
            <a:ext cx="219456" cy="219456"/>
          </a:xfrm>
          <a:prstGeom prst="ellipse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760720" y="4937760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2020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493776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2" action="ppaction://hlinksldjump" tooltip="Sigma-Delta AD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ΣΔ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3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4" action="ppaction://hlinksldjump" tooltip="Pulse Per Seco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PPS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동기화 특허 등록, 모선보호반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5" action="ppaction://hlinksldjump" tooltip="New Excellent Product 신제품인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NEP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5330952" y="5632704"/>
            <a:ext cx="219456" cy="219456"/>
          </a:xfrm>
          <a:prstGeom prst="ellipse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5760720" y="5541264"/>
            <a:ext cx="1005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2023~26</a:t>
            </a:r>
            <a:endParaRPr lang="en-US" sz="1200" dirty="0"/>
          </a:p>
        </p:txBody>
      </p:sp>
      <p:sp>
        <p:nvSpPr>
          <p:cNvPr id="31" name="Text 29"/>
          <p:cNvSpPr txBox="1"/>
          <p:nvPr/>
        </p:nvSpPr>
        <p:spPr>
          <a:xfrm>
            <a:off x="6766560" y="5541264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765kV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6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과제,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7" action="ppaction://hlinksldjump" tooltip="세니온 Smart IED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SIM73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Smart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8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9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0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1" action="ppaction://hlinksldjump" tooltip="High-availability Seamless Redundancy / Parallel Redundancy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HSR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2" action="ppaction://hlinksldjump" tooltip="High-availability Seamless Redundancy / Parallel Redundancy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PRP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), 2026 카탈로그에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3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4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명시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평가 대상: SPR-K010 공개 사양과 사우디 기술 적합성 1차 체크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세니온은 '보호계전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회사'.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2015년 설계 후 단일 모델.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플랫폼과의 공용 부분을 먼저 가려야 한다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20440" cy="1234440"/>
          </a:xfrm>
          <a:prstGeom prst="roundRect">
            <a:avLst>
              <a:gd name="adj" fmla="val 5926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6420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송전선로 보호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0574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세니온 보호 IED 계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SLP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-K140 / K310 (87+21, 7" 터치, 이중화 Ethernet)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297680" y="1554480"/>
            <a:ext cx="3520440" cy="1234440"/>
          </a:xfrm>
          <a:prstGeom prst="roundRect">
            <a:avLst>
              <a:gd name="adj" fmla="val 5926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26280" y="166420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변압기 · 모선 보호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20574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세니온 보호 IED 계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STP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-K110/120/130,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세니온 보호 IED 계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SBP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-K110-CU/BU (분산형 87B, 1Gbps 광)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046720" y="1554480"/>
            <a:ext cx="3520440" cy="1234440"/>
          </a:xfrm>
          <a:prstGeom prst="roundRect">
            <a:avLst>
              <a:gd name="adj" fmla="val 5926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75320" y="166420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Smart </a:t>
            </a:r>
            <a:r>
              <a:rPr lang="en-US" sz="13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· </a:t>
            </a:r>
            <a:r>
              <a:rPr lang="en-US" sz="13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Substation Automation (System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20574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세니온 Smart IED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SIM73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: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Merging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머징유닛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9-2LE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8 SVCB,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High-availability Seamless Redundancy / Parallel Redundancy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HSR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High-availability Seamless Redundancy / Parallel Redundancy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PRP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Substation Automation (System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운영시스템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48640" y="2971800"/>
            <a:ext cx="6949440" cy="3246120"/>
          </a:xfrm>
          <a:prstGeom prst="roundRect">
            <a:avLst>
              <a:gd name="adj" fmla="val 2254"/>
            </a:avLst>
          </a:prstGeom>
          <a:solidFill>
            <a:srgbClr val="F5A623"/>
          </a:solidFill>
          <a:ln w="6350">
            <a:solidFill>
              <a:srgbClr val="F4F6F8"/>
            </a:solidFill>
            <a:prstDash val="solid"/>
          </a:ln>
          <a:effectLst>
            <a:outerShdw sx="100000" sy="100000" kx="0" ky="0" algn="bl" rotWithShape="0" blurRad="50800" dist="19050" dir="5400000">
              <a:srgbClr val="000000">
                <a:alpha val="12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777240" y="3063240"/>
            <a:ext cx="6583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고장기록장치  </a:t>
            </a:r>
            <a:r>
              <a:rPr lang="en-US" sz="12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12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「전력동요기록 기능부 고장기록장치용 </a:t>
            </a:r>
            <a:r>
              <a:rPr lang="en-US" sz="12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2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」 — 2026 카탈로그 공개 사양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777240" y="35661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331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샘플링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777240" y="382219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7,680 Hz (60Hz 기준 128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2971800" y="35661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331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아날로그 입력</a:t>
            </a:r>
            <a:endParaRPr lang="en-US" sz="950" dirty="0"/>
          </a:p>
        </p:txBody>
      </p:sp>
      <p:sp>
        <p:nvSpPr>
          <p:cNvPr id="20" name="Text 18"/>
          <p:cNvSpPr txBox="1"/>
          <p:nvPr/>
        </p:nvSpPr>
        <p:spPr>
          <a:xfrm>
            <a:off x="2971800" y="382219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48ch =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Potential / Voltage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12 +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36 (115V, 5A)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5166360" y="35661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331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디지털 I/O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5166360" y="382219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Digital Input / Outp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96 (외부 트리거 포함) /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Digital Input / Outp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8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777240" y="4407408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331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트리거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777240" y="46634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레벨·변화율(V/I/f/P), 접점, 전력동요, 수동/자동</a:t>
            </a:r>
            <a:endParaRPr lang="en-US" sz="950" dirty="0"/>
          </a:p>
        </p:txBody>
      </p:sp>
      <p:sp>
        <p:nvSpPr>
          <p:cNvPr id="25" name="Text 23"/>
          <p:cNvSpPr txBox="1"/>
          <p:nvPr/>
        </p:nvSpPr>
        <p:spPr>
          <a:xfrm>
            <a:off x="2971800" y="4407408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331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기록·전송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2971800" y="46634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IEEE C37.111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7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이벤트 자동 전송</a:t>
            </a:r>
            <a:endParaRPr lang="en-US" sz="950" dirty="0"/>
          </a:p>
        </p:txBody>
      </p:sp>
      <p:sp>
        <p:nvSpPr>
          <p:cNvPr id="27" name="Text 25"/>
          <p:cNvSpPr txBox="1"/>
          <p:nvPr/>
        </p:nvSpPr>
        <p:spPr>
          <a:xfrm>
            <a:off x="5166360" y="4407408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331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동기페이저</a:t>
            </a:r>
            <a:endParaRPr lang="en-US" sz="950" dirty="0"/>
          </a:p>
        </p:txBody>
      </p:sp>
      <p:sp>
        <p:nvSpPr>
          <p:cNvPr id="28" name="Text 26"/>
          <p:cNvSpPr txBox="1"/>
          <p:nvPr/>
        </p:nvSpPr>
        <p:spPr>
          <a:xfrm>
            <a:off x="5166360" y="466344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8" action="ppaction://hlinksldjump" tooltip="Synchrophasor 표준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IEEE C37.118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최대 120 fps (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9" action="ppaction://hlinksldjump" tooltip="Wide Area Monitor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WAMS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연계)</a:t>
            </a:r>
            <a:endParaRPr lang="en-US" sz="950" dirty="0"/>
          </a:p>
        </p:txBody>
      </p:sp>
      <p:sp>
        <p:nvSpPr>
          <p:cNvPr id="29" name="Text 27"/>
          <p:cNvSpPr txBox="1"/>
          <p:nvPr/>
        </p:nvSpPr>
        <p:spPr>
          <a:xfrm>
            <a:off x="777240" y="524865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331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시각동기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777240" y="5504688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IRIG-B120,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0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(카탈로그 추가)</a:t>
            </a:r>
            <a:endParaRPr lang="en-US" sz="950" dirty="0"/>
          </a:p>
        </p:txBody>
      </p:sp>
      <p:sp>
        <p:nvSpPr>
          <p:cNvPr id="31" name="Text 29"/>
          <p:cNvSpPr txBox="1"/>
          <p:nvPr/>
        </p:nvSpPr>
        <p:spPr>
          <a:xfrm>
            <a:off x="2971800" y="524865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331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통신</a:t>
            </a:r>
            <a:endParaRPr lang="en-US" sz="950" dirty="0"/>
          </a:p>
        </p:txBody>
      </p:sp>
      <p:sp>
        <p:nvSpPr>
          <p:cNvPr id="32" name="Text 30"/>
          <p:cNvSpPr txBox="1"/>
          <p:nvPr/>
        </p:nvSpPr>
        <p:spPr>
          <a:xfrm>
            <a:off x="2971800" y="5504688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Ethernet 2포트,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1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·C37.118·TCP/IP, 광포트</a:t>
            </a:r>
            <a:endParaRPr lang="en-US" sz="950" dirty="0"/>
          </a:p>
        </p:txBody>
      </p:sp>
      <p:sp>
        <p:nvSpPr>
          <p:cNvPr id="33" name="Text 31"/>
          <p:cNvSpPr txBox="1"/>
          <p:nvPr/>
        </p:nvSpPr>
        <p:spPr>
          <a:xfrm>
            <a:off x="5166360" y="524865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13315C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기타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5166360" y="5504688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고장점 표정, 자기진단, 10.4" LCD, 독립형 490×307×289mm</a:t>
            </a:r>
            <a:endParaRPr lang="en-US" sz="950" dirty="0"/>
          </a:p>
        </p:txBody>
      </p:sp>
      <p:sp>
        <p:nvSpPr>
          <p:cNvPr id="35" name="Shape 33"/>
          <p:cNvSpPr/>
          <p:nvPr/>
        </p:nvSpPr>
        <p:spPr>
          <a:xfrm>
            <a:off x="7772400" y="2971800"/>
            <a:ext cx="3840480" cy="3246120"/>
          </a:xfrm>
          <a:prstGeom prst="roundRect">
            <a:avLst>
              <a:gd name="adj" fmla="val 2254"/>
            </a:avLst>
          </a:prstGeom>
          <a:solidFill>
            <a:srgbClr val="E8EEF5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001000" y="30632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사우디 기술 적합성 1차 체크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8001000" y="3529584"/>
            <a:ext cx="164592" cy="164592"/>
          </a:xfrm>
          <a:prstGeom prst="ellipse">
            <a:avLst/>
          </a:prstGeom>
          <a:solidFill>
            <a:srgbClr val="2E8B57"/>
          </a:solidFill>
          <a:ln w="12700">
            <a:solidFill>
              <a:srgbClr val="2E8B57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8229600" y="3456432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60Hz · 115V/5A 정격</a:t>
            </a:r>
            <a:endParaRPr lang="en-US" sz="900" dirty="0"/>
          </a:p>
        </p:txBody>
      </p:sp>
      <p:sp>
        <p:nvSpPr>
          <p:cNvPr id="39" name="Text 37"/>
          <p:cNvSpPr txBox="1"/>
          <p:nvPr/>
        </p:nvSpPr>
        <p:spPr>
          <a:xfrm>
            <a:off x="9829800" y="3456432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적합 (사우디 60Hz)</a:t>
            </a:r>
            <a:endParaRPr lang="en-US" sz="850" dirty="0"/>
          </a:p>
        </p:txBody>
      </p:sp>
      <p:sp>
        <p:nvSpPr>
          <p:cNvPr id="40" name="Shape 38"/>
          <p:cNvSpPr/>
          <p:nvPr/>
        </p:nvSpPr>
        <p:spPr>
          <a:xfrm>
            <a:off x="8001000" y="3867912"/>
            <a:ext cx="164592" cy="164592"/>
          </a:xfrm>
          <a:prstGeom prst="ellipse">
            <a:avLst/>
          </a:prstGeom>
          <a:solidFill>
            <a:srgbClr val="C77F0A"/>
          </a:solidFill>
          <a:ln w="12700">
            <a:solidFill>
              <a:srgbClr val="C77F0A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8229600" y="3794760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48 AI / 96 </a:t>
            </a:r>
            <a:r>
              <a:rPr lang="en-US" sz="9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2" action="ppaction://hlinksldjump" tooltip="Digital Input / Outp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</a:t>
            </a:r>
            <a:endParaRPr lang="en-US" sz="900" dirty="0"/>
          </a:p>
        </p:txBody>
      </p:sp>
      <p:sp>
        <p:nvSpPr>
          <p:cNvPr id="42" name="Text 40"/>
          <p:cNvSpPr txBox="1"/>
          <p:nvPr/>
        </p:nvSpPr>
        <p:spPr>
          <a:xfrm>
            <a:off x="9829800" y="379476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중소 변전소 적합, 380kV 대형은 확장 필요</a:t>
            </a:r>
            <a:endParaRPr lang="en-US" sz="850" dirty="0"/>
          </a:p>
        </p:txBody>
      </p:sp>
      <p:sp>
        <p:nvSpPr>
          <p:cNvPr id="43" name="Shape 41"/>
          <p:cNvSpPr/>
          <p:nvPr/>
        </p:nvSpPr>
        <p:spPr>
          <a:xfrm>
            <a:off x="8001000" y="4206240"/>
            <a:ext cx="164592" cy="164592"/>
          </a:xfrm>
          <a:prstGeom prst="ellipse">
            <a:avLst/>
          </a:prstGeom>
          <a:solidFill>
            <a:srgbClr val="C77F0A"/>
          </a:solidFill>
          <a:ln w="12700">
            <a:solidFill>
              <a:srgbClr val="C77F0A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8229600" y="413308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3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· C37.118 </a:t>
            </a:r>
            <a:r>
              <a:rPr lang="en-US" sz="9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4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endParaRPr lang="en-US" sz="900" dirty="0"/>
          </a:p>
        </p:txBody>
      </p:sp>
      <p:sp>
        <p:nvSpPr>
          <p:cNvPr id="45" name="Text 43"/>
          <p:cNvSpPr txBox="1"/>
          <p:nvPr/>
        </p:nvSpPr>
        <p:spPr>
          <a:xfrm>
            <a:off x="9829800" y="4133088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적합, 판(1999/2013)·인증 확인</a:t>
            </a:r>
            <a:endParaRPr lang="en-US" sz="850" dirty="0"/>
          </a:p>
        </p:txBody>
      </p:sp>
      <p:sp>
        <p:nvSpPr>
          <p:cNvPr id="46" name="Shape 44"/>
          <p:cNvSpPr/>
          <p:nvPr/>
        </p:nvSpPr>
        <p:spPr>
          <a:xfrm>
            <a:off x="8001000" y="4544568"/>
            <a:ext cx="164592" cy="164592"/>
          </a:xfrm>
          <a:prstGeom prst="ellipse">
            <a:avLst/>
          </a:prstGeom>
          <a:solidFill>
            <a:srgbClr val="C77F0A"/>
          </a:solidFill>
          <a:ln w="12700">
            <a:solidFill>
              <a:srgbClr val="C77F0A"/>
            </a:solidFill>
            <a:prstDash val="solid"/>
          </a:ln>
        </p:spPr>
      </p:sp>
      <p:sp>
        <p:nvSpPr>
          <p:cNvPr id="47" name="Text 45"/>
          <p:cNvSpPr txBox="1"/>
          <p:nvPr/>
        </p:nvSpPr>
        <p:spPr>
          <a:xfrm>
            <a:off x="8229600" y="4471416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IRIG-B120 · </a:t>
            </a:r>
            <a:r>
              <a:rPr lang="en-US" sz="9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5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endParaRPr lang="en-US" sz="900" dirty="0"/>
          </a:p>
        </p:txBody>
      </p:sp>
      <p:sp>
        <p:nvSpPr>
          <p:cNvPr id="48" name="Text 46"/>
          <p:cNvSpPr txBox="1"/>
          <p:nvPr/>
        </p:nvSpPr>
        <p:spPr>
          <a:xfrm>
            <a:off x="9829800" y="4471416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6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실측 확인</a:t>
            </a:r>
            <a:endParaRPr lang="en-US" sz="850" dirty="0"/>
          </a:p>
        </p:txBody>
      </p:sp>
      <p:sp>
        <p:nvSpPr>
          <p:cNvPr id="49" name="Shape 47"/>
          <p:cNvSpPr/>
          <p:nvPr/>
        </p:nvSpPr>
        <p:spPr>
          <a:xfrm>
            <a:off x="8001000" y="4882896"/>
            <a:ext cx="164592" cy="164592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8229600" y="4809744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-25~+55℃</a:t>
            </a:r>
            <a:endParaRPr lang="en-US" sz="900" dirty="0"/>
          </a:p>
        </p:txBody>
      </p:sp>
      <p:sp>
        <p:nvSpPr>
          <p:cNvPr id="51" name="Text 49"/>
          <p:cNvSpPr txBox="1"/>
          <p:nvPr/>
        </p:nvSpPr>
        <p:spPr>
          <a:xfrm>
            <a:off x="9829800" y="4809744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경계선 — 고온 시험 데이터 필요</a:t>
            </a:r>
            <a:endParaRPr lang="en-US" sz="850" dirty="0"/>
          </a:p>
        </p:txBody>
      </p:sp>
      <p:sp>
        <p:nvSpPr>
          <p:cNvPr id="52" name="Shape 50"/>
          <p:cNvSpPr/>
          <p:nvPr/>
        </p:nvSpPr>
        <p:spPr>
          <a:xfrm>
            <a:off x="8001000" y="5221224"/>
            <a:ext cx="164592" cy="164592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8229600" y="5148072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영문 </a:t>
            </a:r>
            <a:r>
              <a:rPr lang="en-US" sz="9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7" action="ppaction://hlinksldjump" tooltip="Human-Machine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HMI</a:t>
            </a: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·문서·분석SW</a:t>
            </a:r>
            <a:endParaRPr lang="en-US" sz="900" dirty="0"/>
          </a:p>
        </p:txBody>
      </p:sp>
      <p:sp>
        <p:nvSpPr>
          <p:cNvPr id="54" name="Text 52"/>
          <p:cNvSpPr txBox="1"/>
          <p:nvPr/>
        </p:nvSpPr>
        <p:spPr>
          <a:xfrm>
            <a:off x="9829800" y="5148072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미확인</a:t>
            </a:r>
            <a:endParaRPr lang="en-US" sz="850" dirty="0"/>
          </a:p>
        </p:txBody>
      </p:sp>
      <p:sp>
        <p:nvSpPr>
          <p:cNvPr id="55" name="Shape 53"/>
          <p:cNvSpPr/>
          <p:nvPr/>
        </p:nvSpPr>
        <p:spPr>
          <a:xfrm>
            <a:off x="8001000" y="5559552"/>
            <a:ext cx="164592" cy="164592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56" name="Text 54"/>
          <p:cNvSpPr txBox="1"/>
          <p:nvPr/>
        </p:nvSpPr>
        <p:spPr>
          <a:xfrm>
            <a:off x="8229600" y="5486400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국제 형식시험·</a:t>
            </a:r>
            <a:r>
              <a:rPr lang="en-US" sz="9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8" action="ppaction://hlinksldjump" tooltip="UCA International Users Gro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</a:t>
            </a: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61850 인증</a:t>
            </a:r>
            <a:endParaRPr lang="en-US" sz="900" dirty="0"/>
          </a:p>
        </p:txBody>
      </p:sp>
      <p:sp>
        <p:nvSpPr>
          <p:cNvPr id="57" name="Text 55"/>
          <p:cNvSpPr txBox="1"/>
          <p:nvPr/>
        </p:nvSpPr>
        <p:spPr>
          <a:xfrm>
            <a:off x="9829800" y="5486400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미확인 (국내 성적서 위주 추정)</a:t>
            </a:r>
            <a:endParaRPr lang="en-US" sz="850" dirty="0"/>
          </a:p>
        </p:txBody>
      </p:sp>
      <p:sp>
        <p:nvSpPr>
          <p:cNvPr id="58" name="Shape 56"/>
          <p:cNvSpPr/>
          <p:nvPr/>
        </p:nvSpPr>
        <p:spPr>
          <a:xfrm>
            <a:off x="8001000" y="5897880"/>
            <a:ext cx="164592" cy="164592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59" name="Text 57"/>
          <p:cNvSpPr txBox="1"/>
          <p:nvPr/>
        </p:nvSpPr>
        <p:spPr>
          <a:xfrm>
            <a:off x="8229600" y="5824728"/>
            <a:ext cx="1600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9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NCA</a:t>
            </a: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9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0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OTCC</a:t>
            </a: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보안</a:t>
            </a:r>
            <a:endParaRPr lang="en-US" sz="900" dirty="0"/>
          </a:p>
        </p:txBody>
      </p:sp>
      <p:sp>
        <p:nvSpPr>
          <p:cNvPr id="60" name="Text 58"/>
          <p:cNvSpPr txBox="1"/>
          <p:nvPr/>
        </p:nvSpPr>
        <p:spPr>
          <a:xfrm>
            <a:off x="9829800" y="5824728"/>
            <a:ext cx="17373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미확인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DFR 101: 디지털 고장기록장치란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변전소에서 고장 순간 전후의 전압·전류 파형과 접점 이벤트를 고속으로 기록해 고장 원인 분석·보호계전 검증·고장점 표정에 쓰는 장치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3108960" y="1417320"/>
            <a:ext cx="5943600" cy="777240"/>
          </a:xfrm>
          <a:prstGeom prst="roundRect">
            <a:avLst>
              <a:gd name="adj" fmla="val 9412"/>
            </a:avLst>
          </a:prstGeom>
          <a:solidFill>
            <a:srgbClr val="E8EEF5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246120" y="150876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시각동기  </a:t>
            </a:r>
            <a:r>
              <a:rPr lang="en-US" sz="12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Global Position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GPS</a:t>
            </a: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· </a:t>
            </a:r>
            <a:r>
              <a:rPr lang="en-US" sz="12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Inter-Range Instrumentation Group time cod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IRIG-B</a:t>
            </a: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· </a:t>
            </a:r>
            <a:r>
              <a:rPr lang="en-US" sz="12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12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IEEE 1588</a:t>
            </a: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C37.238) · </a:t>
            </a:r>
            <a:r>
              <a:rPr lang="en-US" sz="12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(Simple) Network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SNTP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3246120" y="182880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샘플·이벤트에 ±1µs급 타임스탬프 → 다중 장치 상관분석·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 전제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48640" y="2651760"/>
            <a:ext cx="2103120" cy="1737360"/>
          </a:xfrm>
          <a:prstGeom prst="roundRect">
            <a:avLst>
              <a:gd name="adj" fmla="val 4211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85800" y="27432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입력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3063240"/>
            <a:ext cx="1828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5A /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Potential / Voltage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110/√3V 2차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접점(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Digital Input / Outp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64~384ch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DC 트랜스듀서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[디지털변전소]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9-2LE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스트림,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Generic Object Oriented Substation Ev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GOOSE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108960" y="2468880"/>
            <a:ext cx="5943600" cy="2103120"/>
          </a:xfrm>
          <a:prstGeom prst="roundRect">
            <a:avLst>
              <a:gd name="adj" fmla="val 3478"/>
            </a:avLst>
          </a:prstGeom>
          <a:solidFill>
            <a:srgbClr val="0B1F3A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246120" y="2542032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본체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291840" y="2926080"/>
            <a:ext cx="1325880" cy="1508760"/>
          </a:xfrm>
          <a:prstGeom prst="roundRect">
            <a:avLst>
              <a:gd name="adj" fmla="val 551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337560" y="297180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Analog Front E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AFE</a:t>
            </a: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·절연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3337560" y="3273552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안티에일리어싱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서지·</a:t>
            </a:r>
            <a:r>
              <a:rPr lang="en-US" sz="900" u="dotted" dirty="0">
                <a:solidFill>
                  <a:srgbClr val="E8EEF5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Electromagnetic Compatibi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EMC</a:t>
            </a: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내성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4736592" y="2926080"/>
            <a:ext cx="1325880" cy="1508760"/>
          </a:xfrm>
          <a:prstGeom prst="roundRect">
            <a:avLst>
              <a:gd name="adj" fmla="val 551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782312" y="297180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4782312" y="3273552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16~24bit </a:t>
            </a:r>
            <a:r>
              <a:rPr lang="en-US" sz="900" u="dotted" dirty="0">
                <a:solidFill>
                  <a:srgbClr val="E8EEF5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Sigma-Delta AD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ΣΔ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동시샘플링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1~24kHz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181344" y="2926080"/>
            <a:ext cx="1325880" cy="1508760"/>
          </a:xfrm>
          <a:prstGeom prst="roundRect">
            <a:avLst>
              <a:gd name="adj" fmla="val 551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227064" y="297180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트리거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227064" y="3273552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레벨·변화율·대칭분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고조파·접점·</a:t>
            </a:r>
            <a:r>
              <a:rPr lang="en-US" sz="900" u="dotted" dirty="0">
                <a:solidFill>
                  <a:srgbClr val="E8EEF5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Generic Object Oriented Substation Ev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GOOSE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7626096" y="2926080"/>
            <a:ext cx="1325880" cy="1508760"/>
          </a:xfrm>
          <a:prstGeom prst="roundRect">
            <a:avLst>
              <a:gd name="adj" fmla="val 551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671816" y="297180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기록·저장</a:t>
            </a:r>
            <a:endParaRPr lang="en-US" sz="1100" dirty="0"/>
          </a:p>
        </p:txBody>
      </p:sp>
      <p:sp>
        <p:nvSpPr>
          <p:cNvPr id="25" name="Text 23"/>
          <p:cNvSpPr txBox="1"/>
          <p:nvPr/>
        </p:nvSpPr>
        <p:spPr>
          <a:xfrm>
            <a:off x="7671816" y="3273552"/>
            <a:ext cx="12344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고속/저속/연속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pre/post fault</a:t>
            </a:r>
            <a:endParaRPr lang="en-US" sz="900" dirty="0"/>
          </a:p>
          <a:p>
            <a:pPr algn="ct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순환 버퍼 </a:t>
            </a:r>
            <a:r>
              <a:rPr lang="en-US" sz="900" u="dotted" dirty="0">
                <a:solidFill>
                  <a:srgbClr val="E8EEF5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Solid State Drive / Terabytes Writt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SSD</a:t>
            </a:r>
            <a:endParaRPr lang="en-US" sz="900" dirty="0"/>
          </a:p>
        </p:txBody>
      </p:sp>
      <p:sp>
        <p:nvSpPr>
          <p:cNvPr id="26" name="Shape 24"/>
          <p:cNvSpPr/>
          <p:nvPr/>
        </p:nvSpPr>
        <p:spPr>
          <a:xfrm>
            <a:off x="9509760" y="2651760"/>
            <a:ext cx="2103120" cy="1737360"/>
          </a:xfrm>
          <a:prstGeom prst="roundRect">
            <a:avLst>
              <a:gd name="adj" fmla="val 4211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646920" y="274320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출력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9646920" y="3063240"/>
            <a:ext cx="1828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(.cfg/.dat/.cff)</a:t>
            </a:r>
            <a:endParaRPr lang="en-US" sz="950" dirty="0"/>
          </a:p>
          <a:p>
            <a:pPr algn="ctr" indent="0" marL="0">
              <a:buNone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Sequence of Events (Recorder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Sequence of Events (Recorder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이벤트</a:t>
            </a:r>
            <a:endParaRPr lang="en-US" sz="950" dirty="0"/>
          </a:p>
          <a:p>
            <a:pPr algn="ctr" indent="0" marL="0">
              <a:buNone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Manufacturing Message Specifica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MMS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·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고장점 표정 ·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(C37.118)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2697480" y="3291840"/>
            <a:ext cx="365760" cy="365760"/>
          </a:xfrm>
          <a:prstGeom prst="rightArrow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098280" y="3291840"/>
            <a:ext cx="365760" cy="365760"/>
          </a:xfrm>
          <a:prstGeom prst="rightArrow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48640" y="4846320"/>
            <a:ext cx="5394960" cy="1371600"/>
          </a:xfrm>
          <a:prstGeom prst="roundRect">
            <a:avLst>
              <a:gd name="adj" fmla="val 5333"/>
            </a:avLst>
          </a:prstGeom>
          <a:solidFill>
            <a:srgbClr val="E8EEF5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85800" y="493776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분석 소프트웨어 · 상위 시스템</a:t>
            </a:r>
            <a:endParaRPr lang="en-US" sz="1200" dirty="0"/>
          </a:p>
        </p:txBody>
      </p:sp>
      <p:sp>
        <p:nvSpPr>
          <p:cNvPr id="33" name="Text 31"/>
          <p:cNvSpPr txBox="1"/>
          <p:nvPr/>
        </p:nvSpPr>
        <p:spPr>
          <a:xfrm>
            <a:off x="685800" y="5257800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파형 뷰어(오버레이·페이저·고조파·임피던스 궤적), 보호요소 재현, 자동 리포트</a:t>
            </a:r>
            <a:endParaRPr lang="en-US" sz="950" dirty="0"/>
          </a:p>
          <a:p>
            <a:pPr algn="ctr" indent="0" marL="0">
              <a:buNone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7" action="ppaction://hlinksldjump" tooltip="National Grid SA / Transmission Service Provi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NG-SA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고장기록 수집서버·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8" action="ppaction://hlinksldjump" tooltip="Supervisory Control And Data Acquis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SCADA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9" action="ppaction://hlinksldjump" tooltip="IEC 60870-5-10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104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연계,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0" action="ppaction://hlinksldjump" tooltip="Wide Area Monitor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WAMS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1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— APMTech의 C#/WPF 역량이 직접 투입될 영역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217920" y="4846320"/>
            <a:ext cx="5394960" cy="1371600"/>
          </a:xfrm>
          <a:prstGeom prst="roundRect">
            <a:avLst>
              <a:gd name="adj" fmla="val 5333"/>
            </a:avLst>
          </a:prstGeom>
          <a:solidFill>
            <a:srgbClr val="E8EEF5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355080" y="493776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사우디 계통운영자(</a:t>
            </a:r>
            <a:r>
              <a:rPr lang="en-US" sz="12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2" action="ppaction://hlinksldjump" tooltip="National Grid SA / Transmission Service Provi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NG-SA</a:t>
            </a: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)가 사는가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6355080" y="5257800"/>
            <a:ext cx="5120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 원인 규명·보호계전 검증·고장점 표정으로 정전 복구 단축</a:t>
            </a:r>
            <a:endParaRPr lang="en-US" sz="950" dirty="0"/>
          </a:p>
          <a:p>
            <a:pPr algn="ctr"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사우디 Grid Code(2024) 4.6.5.4: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3" action="ppaction://hlinksldjump" tooltip="National Grid SA / Transmission Service Provi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TSP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는 계통 성능 기록용 Disturbance Recorder·Event Logger를 설치해야 함. 380kV 고장제거 80ms 등 성능 검증 근거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DFR 하드웨어: 글로벌 벤치마크 vs 확인 포인트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사우디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Saudi Electricity Compan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National Grid SA / Transmission Service Provi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NG-SA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규격서(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Transmission Engineering Standard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TES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/구매사양)는 입찰서류로만 제공 → 현지 파트너·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Engineering, Procurement, Constru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EPC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를 통해 최신본 확보 후 대조 필요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8</a:t>
            </a:r>
            <a:endParaRPr lang="en-US" sz="9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64240" cy="914400"/>
        </p:xfrm>
        <a:graphic>
          <a:graphicData uri="http://schemas.openxmlformats.org/drawingml/2006/table">
            <a:tbl>
              <a:tblPr/>
              <a:tblGrid>
                <a:gridCol w="868680"/>
                <a:gridCol w="1691640"/>
                <a:gridCol w="1508760"/>
                <a:gridCol w="1234440"/>
                <a:gridCol w="1600200"/>
                <a:gridCol w="1463040"/>
                <a:gridCol w="1280160"/>
                <a:gridCol w="14173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항목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세니온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세니온 DFR 모델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SPR-K010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(카탈로그)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Qualitrol BEN 6000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Siemens 7KE85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GE Reason RPV311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SEL Axion/RTAC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Elspec G5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확인할 것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미공개 (</a:t>
                      </a:r>
                      <a:r>
                        <a:rPr lang="en-US" sz="90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Sigma-Delta ADC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ΣΔ</a:t>
                      </a: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추정)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16-bit (ch당 1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24-bit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24-bit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분해능·동시샘플링·</a:t>
                      </a:r>
                      <a:r>
                        <a:rPr lang="en-US" sz="90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Effective Number of Bit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ENOB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샘플링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7,680Hz (128 </a:t>
                      </a:r>
                      <a:r>
                        <a:rPr lang="en-US" sz="90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samples per cycl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s/c</a:t>
                      </a: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1~12kHz / 연속 6kHz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1~16kHz 가변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진행파 5MHz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24kHz / 연속 3ksps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256~1024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samples per cycl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s/c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연속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다중속도, 연속기록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채널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48 AI / 96 </a:t>
                      </a:r>
                      <a:r>
                        <a:rPr lang="en-US" sz="90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Digital Input / Outpu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</a:t>
                      </a: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/ 8 </a:t>
                      </a:r>
                      <a:r>
                        <a:rPr lang="en-US" sz="90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Digital Input / Outpu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DO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192 AI / 384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Digital Input / Outpu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40 AI / 43 BI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64 AI + 256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Digital Input / Outpu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+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7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SV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8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96 AI / 512+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8" action="ppaction://hlinksldjump" tooltip="Digital Input / Outpu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모듈형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확장·분산 취득유닛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시각동기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IRIG-B120, </a:t>
                      </a:r>
                      <a:r>
                        <a:rPr lang="en-US" sz="90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9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0" action="ppaction://hlinksldjump" tooltip="Inter-Range Instrumentation Group time code B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IRIG-B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ch간 &lt;5µs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1" action="ppaction://hlinksldjump" tooltip="Inter-Range Instrumentation Group time code B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IRIG-B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2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3" action="ppaction://hlinksldjump" tooltip="Inter-Range Instrumentation Group time code B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IRIG-B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4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서브µs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5" action="ppaction://hlinksldjump" tooltip="Global Positioning System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GPS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6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7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실측, 홀드오버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저장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미공개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순환 버퍼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16GB 분배형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&gt;30GB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8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SSD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2TB, 연속 10일+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PQZIP 1년+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용량·순환·정전 보존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부가기능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고장점 표정, </a:t>
                      </a:r>
                      <a:r>
                        <a:rPr lang="en-US" sz="90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9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120fps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0" action="ppaction://hlinksldjump" tooltip="Power Qua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PQ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1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2" action="ppaction://hlinksldjump" tooltip="Power Qua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PQ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3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(C37.118)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고장점(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4" action="ppaction://hlinksldjump" tooltip="Traveling Wave 진행파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TW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),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5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고장점,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6" action="ppaction://hlinksldjump" tooltip="Current Transform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CT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7" action="ppaction://hlinksldjump" tooltip="Potential / Voltage Transform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감시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8" action="ppaction://hlinksldjump" tooltip="Power Qua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PQ</a:t>
                      </a: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Class A, </a:t>
                      </a:r>
                      <a:r>
                        <a:rPr lang="en-US" sz="9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9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고장점 정확도, </a:t>
                      </a:r>
                      <a:r>
                        <a:rPr lang="en-US" sz="90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0" action="ppaction://hlinksldjump" tooltip="Power Qua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PQ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548640" y="56692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1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10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 128 </a:t>
            </a:r>
            <a:r>
              <a:rPr lang="en-US" sz="10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2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10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는 </a:t>
            </a:r>
            <a:r>
              <a:rPr lang="en-US" sz="10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3" action="ppaction://hlinksldjump" tooltip="북미 신뢰도 기준 / 텍사스 계통운영자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ERCOT</a:t>
            </a:r>
            <a:r>
              <a:rPr lang="en-US" sz="10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128 </a:t>
            </a:r>
            <a:r>
              <a:rPr lang="en-US" sz="10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4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10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10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5" action="ppaction://hlinksldjump" tooltip="북미 신뢰도 기준 / 텍사스 계통운영자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NERC PRC-028</a:t>
            </a:r>
            <a:r>
              <a:rPr lang="en-US" sz="10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-1 64 </a:t>
            </a:r>
            <a:r>
              <a:rPr lang="en-US" sz="10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6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10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요건을 충족하는 수준. 사우디 입찰에서는 GE RPV311·Siemens 7KE85와 같은 표로 비교되므로 채널 확장성·연속기록·</a:t>
            </a:r>
            <a:r>
              <a:rPr lang="en-US" sz="10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7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0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실측·고온 데이터가 스펙 갭. 미공개 항목(</a:t>
            </a:r>
            <a:r>
              <a:rPr lang="en-US" sz="10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8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0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저장, 연속기록)이 실사의 핵심.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DFR 소프트웨어·표준 스택: 알아야 할 6가지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구현 수준을 판단하는 기준. 각 카드의 '확인'이 킥오프/실사 질문으로 이어짐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91640"/>
            <a:ext cx="384048" cy="384048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1691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169164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167128"/>
            <a:ext cx="3154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IEEE C37.111-2013 = IEC 60255-24 Ed.2. 2013판은 단일 .CFF, float32, UTF-8, time_code/leapsec 필드(ns). 국내 장비 다수는 1999판(ASCII/16-bit)</a:t>
            </a:r>
            <a:endParaRPr lang="en-US" sz="95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24612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확인: 어느 판? CFF·float32 지원?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4297680" y="150876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480560" y="1691640"/>
            <a:ext cx="384048" cy="384048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480560" y="1691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4983480" y="169164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IEEE C37.232 Common Nam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COMNAME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480560" y="2167128"/>
            <a:ext cx="3154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IEEE C37.232-2011 표준 파일명: 시작일,시각,타임코드,변전소,장치,회사,,사용자.확장자.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북미 신뢰도 기준 / 텍사스 계통운영자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NERC PRC-028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-1 요구</a:t>
            </a:r>
            <a:endParaRPr lang="en-US" sz="950" dirty="0"/>
          </a:p>
        </p:txBody>
      </p:sp>
      <p:sp>
        <p:nvSpPr>
          <p:cNvPr id="17" name="Text 15"/>
          <p:cNvSpPr txBox="1"/>
          <p:nvPr/>
        </p:nvSpPr>
        <p:spPr>
          <a:xfrm>
            <a:off x="4480560" y="324612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확인: 파일명 규칙 표준 적용?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8046720" y="150876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229600" y="1691640"/>
            <a:ext cx="384048" cy="384048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229600" y="16916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9"/>
          <p:cNvSpPr txBox="1"/>
          <p:nvPr/>
        </p:nvSpPr>
        <p:spPr>
          <a:xfrm>
            <a:off x="8732520" y="169164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8229600" y="2167128"/>
            <a:ext cx="3154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Station bus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Manufacturing Message Specifica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MMS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IEC 61850 논리노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RDRE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IEC 61850 논리노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RADR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IEC 61850 논리노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RBDR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논리노드로 기록 파일 노출),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Generic Object Oriented Substation Ev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GOOSE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트리거, Process bus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9-2LE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(80/256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또는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IEC 61869-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61869-9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(4800/14400sps). 한전 Ed.2 전환 중</a:t>
            </a:r>
            <a:endParaRPr lang="en-US" sz="950" dirty="0"/>
          </a:p>
        </p:txBody>
      </p:sp>
      <p:sp>
        <p:nvSpPr>
          <p:cNvPr id="23" name="Text 21"/>
          <p:cNvSpPr txBox="1"/>
          <p:nvPr/>
        </p:nvSpPr>
        <p:spPr>
          <a:xfrm>
            <a:off x="8229600" y="324612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확인: 스택 출처·라이선스, Ed.2, </a:t>
            </a:r>
            <a:r>
              <a:rPr lang="en-US" sz="950" b="1" u="dotted" dirty="0">
                <a:solidFill>
                  <a:srgbClr val="C77F0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95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수신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548640" y="38862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31520" y="4069080"/>
            <a:ext cx="384048" cy="384048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31520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1234440" y="40690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14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IEC 60870-5-10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104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731520" y="4544568"/>
            <a:ext cx="3154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Saudi Electricity Compan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급전소(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Power Control Cen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PCC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Supervisory Control And Data Acquis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SCADA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연계는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IEC 60870-5-10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60870-5-104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 일반적. 세니온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Substation Automation (System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Human-Machine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HMI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 61850 + DNP 지원 →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도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TCP 가능성</a:t>
            </a:r>
            <a:endParaRPr lang="en-US" sz="950" dirty="0"/>
          </a:p>
        </p:txBody>
      </p:sp>
      <p:sp>
        <p:nvSpPr>
          <p:cNvPr id="29" name="Text 27"/>
          <p:cNvSpPr txBox="1"/>
          <p:nvPr/>
        </p:nvSpPr>
        <p:spPr>
          <a:xfrm>
            <a:off x="731520" y="562356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확인: </a:t>
            </a:r>
            <a:r>
              <a:rPr lang="en-US" sz="950" b="1" u="dotted" dirty="0">
                <a:solidFill>
                  <a:srgbClr val="C77F0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Supervisory Control And Data Acquis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SCADA</a:t>
            </a:r>
            <a:r>
              <a:rPr lang="en-US" sz="95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연계 프로토콜·포인트 매핑 문서(영문)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297680" y="38862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480560" y="4069080"/>
            <a:ext cx="384048" cy="384048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4480560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4983480" y="40690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고장점 표정</a:t>
            </a:r>
            <a:endParaRPr lang="en-US" sz="1400" dirty="0"/>
          </a:p>
        </p:txBody>
      </p:sp>
      <p:sp>
        <p:nvSpPr>
          <p:cNvPr id="34" name="Text 32"/>
          <p:cNvSpPr txBox="1"/>
          <p:nvPr/>
        </p:nvSpPr>
        <p:spPr>
          <a:xfrm>
            <a:off x="4480560" y="4544568"/>
            <a:ext cx="3154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7" action="ppaction://hlinksldjump" tooltip="고장점 표정 가이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IEEE C37.114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-2014. 단단 임피던스법(수 % 오차) → 양단 동기법 → 진행파(MHz 취득, 1~2경간). 병행 2회선 상호임피던스 보정이 실무 난제</a:t>
            </a:r>
            <a:endParaRPr lang="en-US" sz="950" dirty="0"/>
          </a:p>
        </p:txBody>
      </p:sp>
      <p:sp>
        <p:nvSpPr>
          <p:cNvPr id="35" name="Text 33"/>
          <p:cNvSpPr txBox="1"/>
          <p:nvPr/>
        </p:nvSpPr>
        <p:spPr>
          <a:xfrm>
            <a:off x="4480560" y="562356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확인: 알고리즘·실계통 오차 통계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8046720" y="3886200"/>
            <a:ext cx="3520440" cy="2194560"/>
          </a:xfrm>
          <a:prstGeom prst="roundRect">
            <a:avLst>
              <a:gd name="adj" fmla="val 333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229600" y="4069080"/>
            <a:ext cx="384048" cy="384048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8229600" y="40690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8732520" y="40690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8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· </a:t>
            </a:r>
            <a:r>
              <a:rPr lang="en-US" sz="14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9" action="ppaction://hlinksldjump" tooltip="Power Qua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PQ</a:t>
            </a: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통합</a:t>
            </a:r>
            <a:endParaRPr lang="en-US" sz="1400" dirty="0"/>
          </a:p>
        </p:txBody>
      </p:sp>
      <p:sp>
        <p:nvSpPr>
          <p:cNvPr id="40" name="Text 38"/>
          <p:cNvSpPr txBox="1"/>
          <p:nvPr/>
        </p:nvSpPr>
        <p:spPr>
          <a:xfrm>
            <a:off x="8229600" y="4544568"/>
            <a:ext cx="31546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C37.118 동기페이저, IEC 61000-4-30 Class A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0" action="ppaction://hlinksldjump" tooltip="Power Qua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PQ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 글로벌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2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3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+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4" action="ppaction://hlinksldjump" tooltip="Power Qua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PQ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멀티펑션으로 수렴. 프로컴시스템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5" action="ppaction://hlinksldjump" tooltip="Power Qua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PQ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감시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6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특허 보유</a:t>
            </a:r>
            <a:endParaRPr lang="en-US" sz="950" dirty="0"/>
          </a:p>
        </p:txBody>
      </p:sp>
      <p:sp>
        <p:nvSpPr>
          <p:cNvPr id="41" name="Text 39"/>
          <p:cNvSpPr txBox="1"/>
          <p:nvPr/>
        </p:nvSpPr>
        <p:spPr>
          <a:xfrm>
            <a:off x="8229600" y="562356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확인: 로드맵, 특허 회피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사우디 기술 요건: 제품이 넘어야 할 기술 관문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출처: Saudi Arabian Grid Code(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Saudi Energy Regulatory Author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SERA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2024.05) ·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NCA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OTCC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-1:2022 ·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한국산업기술시험원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KTL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UCA International Users Gro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· IEC 60255·60068. 규격서(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Transmission Engineering Standard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TES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원문은 미확인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3520440" cy="4663440"/>
          </a:xfrm>
          <a:prstGeom prst="roundRect">
            <a:avLst>
              <a:gd name="adj" fmla="val 2078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4592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계통 · 성능 요건 (HW+SW)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148840"/>
            <a:ext cx="310896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60Hz(59.9~60.1, 비상 57.0~62.5Hz), R-Y-B 상회전. 송전 110/115/132/230/380kV → 정격 115V/√3, 5A(1A 옵션)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Grid Code 4.6.5.4: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National Grid SA / Transmission Service Provi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 Disturbance Recorder·Event Logger 설치. 고장제거 380kV 80ms / 230kV 100ms / 132kV 이하 120ms → pre/post fault 창과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Sequence of Events (Recorder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1ms 정밀도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기반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Substation Automation (System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SAS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표준, 프로세스버스(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)·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확산.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Supervisory Control And Data Acquis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SCADA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연계는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IEC 60870-5-10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60870-5-104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장거리 380kV 선로 → 고장점 표정 정확도,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(C37.118)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Wide Area Monitor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WAMS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연계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297680" y="1508760"/>
            <a:ext cx="3520440" cy="4663440"/>
          </a:xfrm>
          <a:prstGeom prst="roundRect">
            <a:avLst>
              <a:gd name="adj" fmla="val 2078"/>
            </a:avLst>
          </a:prstGeom>
          <a:solidFill>
            <a:srgbClr val="FFF4DE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26280" y="164592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환경 · 형식시험 (HW)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4526280" y="2148840"/>
            <a:ext cx="310896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주변온도 50~55℃, 모래·먼지, 실내 판넬도 55℃ 연속 동작 시험 요구가 일반적 →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환경 시험 규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60068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-2-2 건열, -2-30 습열, 먼지(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Ingress Prote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IP 등급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계측 계전기·보호기기 규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60255-26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Electromagnetic Compatibi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(서지·EFT·ESD·전도/복사 내성),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계측 계전기·보호기기 규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60255-27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안전(절연·내전압),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계측 계전기·보호기기 규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60255-21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진동·충격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국제 공인 시험소(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International Laboratory Accreditation Cooperation / 한국인정기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ILAC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MRA) 성적서 —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한국전기연구원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KERI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한국산업기술시험원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KTL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7" action="ppaction://hlinksldjump" tooltip="International Laboratory Accreditation Cooperation / 한국인정기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KOLAS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인정기관이나 성적서에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8" action="ppaction://hlinksldjump" tooltip="International Laboratory Accreditation Cooperation / 한국인정기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ILAC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마크·국제 규격판 명시 필요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전원 DC 110/125/220V 옵션, 판넬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9" action="ppaction://hlinksldjump" tooltip="Ingress Prote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IP 등급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·케이블 인입 규격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8046720" y="1508760"/>
            <a:ext cx="3520440" cy="4663440"/>
          </a:xfrm>
          <a:prstGeom prst="roundRect">
            <a:avLst>
              <a:gd name="adj" fmla="val 2078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75320" y="164592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통신 · 보안 · 문서 (SW)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8275320" y="2148840"/>
            <a:ext cx="310896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0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Ed.2 적합성 인증(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1" action="ppaction://hlinksldjump" tooltip="UCA International Users Gro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공인 시험소: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2" action="ppaction://hlinksldjump" tooltip="국제 공인 시험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KEMA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3" action="ppaction://hlinksldjump" tooltip="국제 공인 시험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DNV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4" action="ppaction://hlinksldjump" tooltip="한국산업기술시험원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KTL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Level A) —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5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모델 명의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6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NCA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7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OTCC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-1:2022(4 도메인·47 통제·122 하위): 장치 계정·역할, 감사 로그, 펌웨어 무결성, 포트·서비스 최소화, 취약점 관리 →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8" action="ppaction://hlinksldjump" tooltip="전력 통신 보안 / 산업 제어 보안 규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62351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/62443 매핑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9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2013(.cff, float32, time_code) 및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0" action="ppaction://hlinksldjump" tooltip="IEEE C37.232 Common Nam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COMNAME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파일명 — 운영자 분석툴 호환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영문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1" action="ppaction://hlinksldjump" tooltip="Human-Machine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HMI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·매뉴얼·시험 절차서 필수, 아랍어 선택. 원격 펌웨어 업데이트·설정 백업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HW 관점 평가 프레임: 블록별 확인 항목 · 검증 방법 · 예상 갭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샘플 1대 + 설계 자료로 우리가 직접 검증할 수 있도록 블록 단위로 정리. 검증 방법: 문서 / 벤치 시험 / 인증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657600"/>
                <a:gridCol w="3017520"/>
                <a:gridCol w="301752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블록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항목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방법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예상 갭 (공개 사양 기준)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" action="ppaction://hlinksldjump" tooltip="Analog Front End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AFE</a:t>
                      </a: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· </a:t>
                      </a:r>
                      <a:r>
                        <a:rPr lang="en-US" sz="95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종류·분해능·동시샘플링, 안티에일리어싱 컷오프, 절연변성기 정격(30~40×In),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" action="ppaction://hlinksldjump" tooltip="Effective Number of Bit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ENOB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·채널간 skew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벤치: 신호발생기(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" action="ppaction://hlinksldjump" tooltip="계전기 시험기 제조사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OMICRON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 주입 →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IEEE C37.111 / IEC 60255-24 Common Format for Transient Data Exchang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COMTRADE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비교,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Total Harmonic Distor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THD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·skew 측정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분해능 미공개(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Sigma-Delta ADC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ΣΔ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추정). 24-bit 여부·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Effective Number of Bit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ENOB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실측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채널 · 확장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보드당 채널, 슬롯 수, 분산 취득·광링크, 확장 시 샘플 동기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문서(블록도) + 벤치(2대 동기 시험)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48 AI 고정. 380kV 대형 변전소용 확장 구조 미확인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시각동기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Inter-Range Instrumentation Group time code B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IRIG-B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종류,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Global Positioning System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GPS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내장,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HW 타임스탬핑, 홀드오버 오실레이터·드리프트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벤치: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그랜드마스터 대비 1PPS 오차, 위성 차단 후 드리프트 측정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구현 세부·홀드오버 미공개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전원 · 절연 · </a:t>
                      </a:r>
                      <a:r>
                        <a:rPr lang="en-US" sz="95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Electromagnetic Compatibi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EMC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DC 110/125/220V, 절연 내력,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계측 계전기·보호기기 규격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60255-26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/-27 시험 이력·판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인증: 성적서 검토 → 부족 항목 재시험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DC 220V 옵션, 국제 공인 성적서 여부 미확인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환경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55℃ 연속 동작, 습열, 먼지, LCD·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7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SSD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·전해캡 온도등급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벤치: 환경 챔버 55℃ 24h 기능 시험 / 인증: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8" action="ppaction://hlinksldjump" tooltip="환경 시험 규격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60068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55℃는 경계선. 고온 시험 데이터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플랫폼 · </a:t>
                      </a:r>
                      <a:r>
                        <a:rPr lang="en-US" sz="95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9" action="ppaction://hlinksldjump" tooltip="End of Lif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EOL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0" action="ppaction://hlinksldjump" tooltip="프로세서 종류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MCU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1" action="ppaction://hlinksldjump" tooltip="Digital Signal Process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DSP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2" action="ppaction://hlinksldjump" tooltip="Field-Programmable Gate Arra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FPGA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3" action="ppaction://hlinksldjump" tooltip="프로세서 종류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SoC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메모리,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4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SSD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5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TBW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6" action="ppaction://hlinksldjump" tooltip="Physical layer transceiv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PHY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리비전 이력, 대체 설계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문서: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7" action="ppaction://hlinksldjump" tooltip="End of Lif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EOL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표기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8" action="ppaction://hlinksldjump" tooltip="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BOM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·리비전 이력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2015 설계 → 단종 부품 존재 가능성 높음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기구 · 판넬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랙 장착, 판넬 도면, 단자대,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9" action="ppaction://hlinksldjump" tooltip="Ingress Prote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IP 등급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케이블 인입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문서: 도면 / 벤치: 기계 치수 확인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판넬 도면이 한전 규격 전용일 가능성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제조 · 시험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캘리브레이션 절차·치구, 생산 시험 장비, 출하 검사,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0" action="ppaction://hlinksldjump" tooltip="Factory / Site Acceptance Tes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FAT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절차서(영문)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문서 + 공장 견학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절차서 국문, 치구 도면 유무 미확인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SW 관점 평가 프레임: 계층별 확인 항목 · 검증 방법 · 예상 갭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소스 접근 전에는 문서·벤치로, 접근 후에는 코드 리뷰로. 검증 방법: 문서 / 벤치 시험 / 코드 리뷰 / 인증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12</a:t>
            </a:r>
            <a:endParaRPr lang="en-US" sz="9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657600"/>
                <a:gridCol w="3017520"/>
                <a:gridCol w="2926080"/>
              </a:tblGrid>
              <a:tr h="3474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계층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확인 항목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방법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예상 갭 (공개 사양 기준)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펌웨어 아키텍처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OS/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" action="ppaction://hlinksldjump" tooltip="Real-Time Operating System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RTOS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언어, 모듈 구조,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공통 코드 경계, 빌드 시스템·툴체인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코드 리뷰: 소스 트리·의존성 그래프, 빌드 재현 시연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공용 코드 혼재 가능성, 빌드 환경 특정 PC 의존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C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취득 · 트리거 · 기록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트리거 종류·판정 주기·히스테리시스, pre/post, 다중속도·연속기록, 링버퍼·정전 보존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벤치: 트리거 시나리오 주입, 오트리거·pre-fault 손실 확인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단일 속도, 연속기록 미표기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" action="ppaction://hlinksldjump" tooltip="IEEE C37.111 / IEC 60255-24 Common Format for Transient Data Exchang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COMTRADE</a:t>
                      </a: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· 파일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판(1999/2013), CFF·float32·time_code, 다중률,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" action="ppaction://hlinksldjump" tooltip="IEEE C37.232 Common Naming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COMNAME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파일 무결성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코드 리뷰 + 벤치: 파서(Python comtrade)로 검증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1999판 추정, 파일명 자체 규칙 추정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C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IEC 6185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61850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스택 출처·라이선스, Ed.2,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IEC 61850 논리노드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RDRE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IEC 61850 논리노드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RADR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IEC 61850 논리노드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RBDR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IEC 61850 System Configuration Language 파일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ICD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IEC 61850 System Configuration Language 파일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CID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·PIXIT,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Generic Object Oriented Substation Even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GOOSE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성능,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SV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수신 로드맵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인증: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UCA International Users Grou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UCA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인증서 / 벤치: 61850 클라이언트 툴로 브라우징·파일 전송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Digital Fault Record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DFR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명의 인증서 미확인,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SV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미구현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시각 · 동기 SW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7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프로파일(C37.238/9-3), 품질 플래그,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8" action="ppaction://hlinksldjump" tooltip="Pulse Per Second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PPS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위상고정, 윤초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벤치: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9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마스터 대비 시험, 품질 플래그 로그 확인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0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신규 구현 → 검증 이력 부족 가능성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C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알고리즘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고장점 표정(단단/양단, 루프 선택),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1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필터·P/M class, 대칭분·고조파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벤치: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2" action="ppaction://hlinksldjump" tooltip="Real Time Digital Simul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RTDS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3" action="ppaction://hlinksldjump" tooltip="IEEE C37.111 / IEC 60255-24 Common Format for Transient Data Exchang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COMTRADE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재생 케이스로 오차 측정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데이터·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4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성능 시험 미공개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보안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계정·역할, 감사 로그, 펌웨어 서명·보안 부트, 포트·서비스,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5" action="ppaction://hlinksldjump" tooltip="전력 통신 보안 / 산업 제어 보안 규격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62351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/62443,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6" action="ppaction://hlinksldjump" tooltip="National Cybersecurity Authority / Operational Technology Cybersecurity Contro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NCA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7" action="ppaction://hlinksldjump" tooltip="National Cybersecurity Authority / Operational Technology Cybersecurity Contro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OTCC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매핑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벤치: 포트 스캔·취약점 스캔 / 코드 리뷰: 인증 로직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기본 패스워드 수준 추정.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8" action="ppaction://hlinksldjump" tooltip="National Cybersecurity Authority / Operational Technology Cybersecurity Contro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OTCC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대응 미확인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C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분석 SW · </a:t>
                      </a:r>
                      <a:r>
                        <a:rPr lang="en-US" sz="95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9" action="ppaction://hlinksldjump" tooltip="Human-Machine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HMI</a:t>
                      </a: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· 운영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언어/프레임워크, 기능, 영문 리소스 구조, 원격 업데이트·롤백, 설정 관리,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0" action="ppaction://hlinksldjump" tooltip="Asset Performance Monitoring (APMTech 제품군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APM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통합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1" action="ppaction://hlinksldjump" tooltip="Application Programming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API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코드 리뷰 + 문서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국문 위주, 리소스 구조·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2" action="ppaction://hlinksldjump" tooltip="Application Programming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API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미확인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4DE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라이선스 · 품질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3" action="ppaction://hlinksldjump" tooltip="Software 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SBOM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4" action="ppaction://hlinksldjump" tooltip="GNU (Lesser) General Public Licens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GPL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/상용 스택, 버그 트래커, 회귀 테스트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문서: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5" action="ppaction://hlinksldjump" tooltip="Software 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SBOM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·라이선스 계약 / 코드 리뷰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6" action="ppaction://hlinksldjump" tooltip="Software 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SBOM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부재 가능성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9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대상물 체크리스트 (기술 패키지)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킥오프에서 '이 목록 기준으로 인벤토리를 제출해 달라'고 요청. 검수 조건: 우리 환경 빌드 재현 + 샘플 벤치 시험 통과 + 시제품 3대 제작·시험 통과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352044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61848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A. HW 설계 패키지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2011680"/>
            <a:ext cx="32004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회로도 원본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Computer-Aided Desig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(Altium/OrCAD 등), PCB 아트워크·스택업·Gerber·드릴·조립도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Bill of Materia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BOM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(제조사 P/N, 대체품,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End of Lif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EOL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상태, 온도등급), 리비전 이력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블록도, 보드 목록(공용/전용), 기구 2D/3D, 판넬·단자대·배선 도면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Analog Front E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캘리브레이션 절차·치구 도면, 전원·정격 옵션표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4297680" y="1508760"/>
            <a:ext cx="352044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480560" y="161848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B. SW 패키지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480560" y="2011680"/>
            <a:ext cx="32004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펌웨어 소스 전량 + 빌드 환경(툴체인·컴파일러 버전·라이선스), 부트로더, 서명키 관리 절차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분석 SW·설정툴 소스, 영문 리소스 파일,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Human-Machine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HMI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문자열 테이블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스택 출처·라이선스,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IEC 61850 System Configuration Language 파일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ICD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IEC 61850 System Configuration Language 파일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CID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IEC 61850 System Configuration Language 파일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SCL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PIXIT/MICS/TICS,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/104 포인트 맵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Software Bill of Materia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SBOM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오픈소스 목록, Git 전체 히스토리, 버그 트래커, 테스트 케이스·자동화 스크립트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8046720" y="1508760"/>
            <a:ext cx="352044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0" y="161848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C. 시험 · 인증 자료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0" y="2011680"/>
            <a:ext cx="32004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계측 계전기·보호기기 규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60255-26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/-27, 60068, 60255-21 형식시험 성적서(발행기관·규격판·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International Laboratory Accreditation Cooperation / 한국인정기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ILAC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여부)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적합성 인증서(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UCA International Users Gro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공인,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명의), 상호운용성 시험 결과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Effective Number of Bi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ENOB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·skew, 시각동기 정확도·홀드오버, 고장점 표정 오차,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성능 실측 보고서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한전 인정시험 성적서(품질 증빙용),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New Excellent Product 신제품인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NEP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인증서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548640" y="3886200"/>
            <a:ext cx="352044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731520" y="399592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D. 제조 · 시험 절차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4389120"/>
            <a:ext cx="32004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제조 공정서, 검사 기준서, 출하 시험 절차서,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Factory / Site Acceptance Tes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FAT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절차서(영문)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생산 시험 장비·지그 목록(모델·일련번호), 지그 도면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협력사(PCB, SMT, 판금) 리스트·공정 능력 자료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Mean Time Between Failur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MTBF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계산서, 현장 고장 이력, 자기진단 항목표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4297680" y="3886200"/>
            <a:ext cx="352044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480560" y="399592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E. 운영 · 문서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4480560" y="4389120"/>
            <a:ext cx="32004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영문 사용자 매뉴얼, 설치·시운전 매뉴얼, 설정 가이드, 보안 하드닝 가이드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펌웨어 업데이트·롤백 절차, 설정 백업/복원 포맷 문서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파일 구조 문서, 파일명 규칙, 샘플 기록 파일 세트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통합용 이벤트·파일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Application Programming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API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문서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8046720" y="3886200"/>
            <a:ext cx="3520440" cy="2240280"/>
          </a:xfrm>
          <a:prstGeom prst="roundRect">
            <a:avLst>
              <a:gd name="adj" fmla="val 3265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8229600" y="3995928"/>
            <a:ext cx="3108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F. 샘플 · 지원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8229600" y="4389120"/>
            <a:ext cx="320040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평가용 샘플 2세트(1세트는 환경 챔버·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Electromagnetic Compatibi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EMC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예비 시험용)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기술지도 계획서(HW/FW/SW 담당자·인월), 인수시험 절차·합격 기준</a:t>
            </a:r>
            <a:endParaRPr lang="en-US" sz="950" dirty="0"/>
          </a:p>
          <a:p>
            <a:pPr marL="342900" indent="-342900">
              <a:spcAft>
                <a:spcPts val="300"/>
              </a:spcAft>
              <a:buSzPct val="100000"/>
              <a:buChar char="☐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핵심 개발자 명단·재직 확약, 질의 응답 채널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 우선순위 판단 결과 (기술 관점)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30개 기술 질문을 5가지 기준으로 점수화. 우선순위 = P(킥오프에서 물어야 함) × 기술적 타당성 영향도(0~3)/3. 가중치 조정 가능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14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417320"/>
          <a:ext cx="7223760" cy="4846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7955280" y="1417320"/>
            <a:ext cx="3657600" cy="4846320"/>
          </a:xfrm>
          <a:prstGeom prst="roundRect">
            <a:avLst>
              <a:gd name="adj" fmla="val 2000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81838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판단 방법과 해석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8183880" y="2011680"/>
            <a:ext cx="32461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시점: 킥오프 기술 세션에서 직접 물을 것 27개, 실사·벤치로 미룰 것 3개(고장점 표정 검증, 제조 설비, 결함 이력). 기술 세션은 대부분을 직접 다루는 것이 맞다는 판단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영향도(0~3): 기술적 타당성 기준. 상위 = 61850 인증, 시각동기 HW, 보안, 부품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End of Lif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EOL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채널 확장,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Electromagnetic Compatibi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성적서, 소스·빌드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회피 답변 가능성(확률): 평균 0.57. 가장 높은 3개 = S11, H11, S10 → 문서를 사전 요청하고 배석 전문가가 심층 질의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검증 방법: 문서 9 / 벤치 시험 10 / 코드 리뷰 9 / 인증 2 → 샘플 2세트와 소스 접근이 평가의 전제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사전 준비: 거의 전부 '사전 문서 요청'. 펌웨어 아키텍처(S01)만 '전문가 배석' → 임베디드 FW 담당이 반드시 참석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해석 주의: 점수는 우선순위 보조 지표. 최종 판단은 팀이 한다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HW 관점 질문 14개 — 우선순위 순 (1/3)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Analog Front E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AFE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시각동기, 전원·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Electromagnetic Compatibi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EMC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환경,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End of Lif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EOL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기구, 제조. 태그: [영향도 · 회피 가능성 · 검증 방법 · 시점]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15</a:t>
            </a:r>
            <a:endParaRPr lang="en-US" sz="9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377440"/>
                <a:gridCol w="2743200"/>
                <a:gridCol w="2286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질문 (왜 중요한가)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예상 답변 (세니온)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우리가 원하는 답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레드플래그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H04. 시각동기 HW 구성은?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" action="ppaction://hlinksldjump" tooltip="Inter-Range Instrumentation Group time code B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IRIG-B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입력 종류(B00x DC/B12x AM),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Global Positioning System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GPS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수신기 내장 여부,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HW 타임스탬핑(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Physical layer transceiv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PHY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/MAC 지원), 홀드오버 오실레이터(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온도보상/항온조 수정발진기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TCXO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온도보상/항온조 수정발진기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OCXO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 사양과 드리프트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Sequence of Events (Recorder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SOE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1ms·양단 고장점 표정·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의 전제.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는 HW 타임스탬핑 없이는 ±1µs 불가  [영향 2.3 · 회피 43% · 검증: 벤치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"IRIG-B120(AM) 입력,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는 카탈로그에 추가됨(구현 세부 미공개)"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HW 타임스탬핑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Physical layer transceiv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PHY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확인, 홀드오버 드리프트 스펙(예: 1µs/1h), 실측 보고서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7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 SW 타임스탬핑, 홀드오버 스펙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H07. 메인 프로세서(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8" action="ppaction://hlinksldjump" tooltip="프로세서 종류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MCU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9" action="ppaction://hlinksldjump" tooltip="Digital Signal Process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DSP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0" action="ppaction://hlinksldjump" tooltip="Field-Programmable Gate Arra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FPGA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1" action="ppaction://hlinksldjump" tooltip="프로세서 종류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SoC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)·메모리·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2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SSD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3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4" action="ppaction://hlinksldjump" tooltip="Physical layer transceiv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PHY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의 부품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5" action="ppaction://hlinksldjump" tooltip="End of Lif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EOL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현황과 대체 설계 계획은? 2015년 설계 이후 리비전 이력은?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10년 경과 설계. 핵심 부품 단종은 재생산 불가와 재인증을 동시에 유발  [영향 2.5 · 회피 64% · 검증: 문서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"일부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6" action="ppaction://hlinksldjump" tooltip="프로세서 종류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MCU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7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단종, 대체품 검토 중"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8" action="ppaction://hlinksldjump" tooltip="End of Lif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EOL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상태가 표기된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9" action="ppaction://hlinksldjump" tooltip="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BOM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리비전 이력, 대체 설계 착수 여부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핵심 </a:t>
                      </a: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0" action="ppaction://hlinksldjump" tooltip="Field-Programmable Gate Arra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FPGA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1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단종에 대체 설계 미착수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H03. AI/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2" action="ppaction://hlinksldjump" tooltip="Digital Input / Outpu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보드 단위 채널 수와 최대 슬롯, 분산 취득유닛·광링크 확장 HW가 있는가? 확장 시 샘플 클록 동기는 어떻게 유지되는가?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380kV 변전소는 64~192 AI급 요구가 흔함. 벤치마크 BEN6000 192AI, RPV311 64AI+256DI+광 8링크  [영향 2.1 · 회피 43% · 검증: 벤치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"48 AI/96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3" action="ppaction://hlinksldjump" tooltip="Digital Input / Outpu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고정, 증설은 장치 추가(별도 시각동기)"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모듈 확장 또는 다수 장치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4" action="ppaction://hlinksldjump" tooltip="Pulse Per Second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PPS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공유 구조, 확장 시 동기 검증 데이터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확장 시 장치 간 샘플 정렬 불가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H05. 전원 정격(DC 110/125/220V, AC 옵션)·절연 내력·서지·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5" action="ppaction://hlinksldjump" tooltip="Electromagnetic Compatibi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EMC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설계 수준은?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6" action="ppaction://hlinksldjump" tooltip="계측 계전기·보호기기 규격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60255-26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7" action="ppaction://hlinksldjump" tooltip="Electromagnetic Compatibi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EMC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)/-27(안전) 형식시험을 어느 판·어느 기관에서 통과했는가?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규격은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8" action="ppaction://hlinksldjump" tooltip="계측 계전기·보호기기 규격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60255-26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/-27 국제 공인 성적서를 요구하는 것이 일반적. 한전 규격 전용 시험이면 재시험  [영향 2.4 · 회피 49% · 검증: 인증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"DC 125V(90~140V), 한전 규격 기준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9" action="ppaction://hlinksldjump" tooltip="한국전기연구원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KERI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0" action="ppaction://hlinksldjump" tooltip="한국산업기술시험원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KTL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시험"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1" action="ppaction://hlinksldjump" tooltip="계측 계전기·보호기기 규격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60255-26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/-27 항목별 성적서(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2" action="ppaction://hlinksldjump" tooltip="International Laboratory Accreditation Cooperation / 한국인정기구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ILAC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마크 여부), 전원 옵션표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성적서가 한전 규격 전용·구버전, DC 220V 옵션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H01. 이전·평가 대상의 정확한 HW 정의는?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3" action="ppaction://hlinksldjump" tooltip="세니온 DFR 모델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SPR-K010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단일 보드 세대(리비전), '고장기록장치반 2종'의 HW 차이, 보호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4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5" action="ppaction://hlinksldjump" tooltip="세니온 보호 IED 계열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SLP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6" action="ppaction://hlinksldjump" tooltip="세니온 보호 IED 계열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STP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)와 공유하는 공통 보드(전원·CPU·통신)는 무엇인가?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카탈로그상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7" action="ppaction://hlinksldjump" tooltip="세니온 DFR 모델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SPR-K010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은 48 AI/96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8" action="ppaction://hlinksldjump" tooltip="Digital Input / Outpu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7,680Hz 독립형.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9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공통 플랫폼 보드가 섞여 있으면 이전 범위·재생산 범위가 달라짐  [영향 2.1 · 회피 56% · 검증: 문서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"CPU·전원·통신 보드는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0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와 공통, AI/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1" action="ppaction://hlinksldjump" tooltip="Digital Input / Outpu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보드가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2" action="ppaction://hlinksldjump" tooltip="Digital Fault Record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DFR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전용"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보드 목록(도면번호·리비전·공용/전용 구분)과 블록도 제시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보드 구성·리비전을 즉답 못함, 도면번호 관리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HW 관점 질문 14개 — 우선순위 순 (2/3)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Analog Front E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AFE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시각동기, 전원·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Electromagnetic Compatibi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EMC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환경,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End of Lif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EOL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기구, 제조. 태그: [영향도 · 회피 가능성 · 검증 방법 · 시점]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</a:t>
            </a:r>
            <a:endParaRPr lang="en-US" sz="9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377440"/>
                <a:gridCol w="2743200"/>
                <a:gridCol w="2286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질문 (왜 중요한가)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예상 답변 (세니온)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우리가 원하는 답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레드플래그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H02. 아날로그 프론트엔드와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구성은?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종류·분해능(16/24bit)·채널당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·동시샘플링·안티에일리어싱 컷오프·입력 절연변성기 정격(30~40×In 내량)·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Effective Number of Bit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ENOB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실측치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파형 품질·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Power Qua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PQ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확장·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Current Transform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CT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포화 후 소전류 정밀도를 결정. 글로벌 기준 24-bit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Sigma-Delta ADC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ΣΔ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동시샘플링, 채널간 skew &lt;1µs  [영향 2.5 · 회피 59% · 검증: 벤치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"동시샘플링 7,680Hz" — 분해능 미공개. 특허 KR102117292B1(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Sigma-Delta ADC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ΣΔ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Pulse Per Second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PPS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동기)로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Sigma-Delta ADC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ΣΔ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추정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7" action="ppaction://hlinksldjump" tooltip="Analog Front End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AFE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회로도·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8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데이터시트·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9" action="ppaction://hlinksldjump" tooltip="Effective Number of Bit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ENOB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/skew 실측 보고서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16-bit 순차(</a:t>
                      </a: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0" action="ppaction://hlinksldjump" tooltip="Multiplex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MUX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 샘플링, 실측 데이터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H11. 회로도 원본(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1" action="ppaction://hlinksldjump" tooltip="Computer-Aided Desig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CAD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포맷), PCB 아트워크·스택업·Gerber,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2" action="ppaction://hlinksldjump" tooltip="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BOM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기구 3D/2D,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3" action="ppaction://hlinksldjump" tooltip="Analog Front End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AFE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캘리브레이션 절차·치구를 전량 제공하는가?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4" action="ppaction://hlinksldjump" tooltip="Computer-Aided Desig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CAD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툴·버전은?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재생산·개량의 전제. Gerber만 받으면 설계 변경 불가  [영향 2.6 · 회피 76% · 검증: 문서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"회로도·Gerber 제공,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5" action="ppaction://hlinksldjump" tooltip="Computer-Aided Desig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CAD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원본은 협의"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6" action="ppaction://hlinksldjump" tooltip="Computer-Aided Desig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CAD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원본(Altium/OrCAD 등) + 캘리브레이션 절차·치구 도면 전량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Gerber만 제공, 캘리브레이션 절차 구두 전수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H14. 보유 형식시험 성적서(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7" action="ppaction://hlinksldjump" tooltip="Electromagnetic Compatibi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EMC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·안전·환경·기계)의 발행기관·규격판·시험조건 목록은?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8" action="ppaction://hlinksldjump" tooltip="한국전기연구원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KERI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9" action="ppaction://hlinksldjump" tooltip="한국산업기술시험원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KTL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성적서의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0" action="ppaction://hlinksldjump" tooltip="International Laboratory Accreditation Cooperation / 한국인정기구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ILAC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상호인정 마크 유무는?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1" action="ppaction://hlinksldjump" tooltip="Saudi Electricity Compan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SEC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2" action="ppaction://hlinksldjump" tooltip="National Grid SA / Transmission Service Provid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NG-SA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제품 승인은 국제 공인 시험소 성적서 요구. 미인정 시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3" action="ppaction://hlinksldjump" tooltip="국제 공인 시험소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KEMA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4" action="ppaction://hlinksldjump" tooltip="국제 공인 시험소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CESI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재시험(6~12개월)  [영향 2.3 · 회피 50% · 검증: 문서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"2017~18년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5" action="ppaction://hlinksldjump" tooltip="한국전기연구원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KERI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6" action="ppaction://hlinksldjump" tooltip="한국산업기술시험원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KTL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성적서(한전 규격)"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성적서 원본·항목표·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7" action="ppaction://hlinksldjump" tooltip="International Laboratory Accreditation Cooperation / 한국인정기구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ILAC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마크, 국제 규격 대응표 작성 가능 여부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대응표 작성 불가한 한전 전용 시험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H06. 동작 온도 -25~+55℃의 근거(부품 온도등급, 방열 설계)와 55℃ 연속 동작 시험 데이터는? LCD·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8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SSD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·전해캐패시터 등 고온 취약 부품의 사양과 디레이팅은?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요구는 통상 55℃ 이상(야외 설비는 그 이상). 55℃는 경계선. 10.4인치 LCD·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9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SSD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 병목 가능  [영향 2.4 · 회피 51% · 검증: 벤치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"55℃ 보증, 시험은 국내 규격 기준. LCD는 산업용"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0" action="ppaction://hlinksldjump" tooltip="환경 시험 규격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60068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-2-2 건열 시험 결과, 부품 온도등급표, 70℃ 옵션(LCD 제거형) 가능성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고온 시험 데이터 없음, LCD 0~50℃ 등급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H09. 장치 기구(490×307×289mm 독립형)의 19인치 랙 장착 옵션, 판넬(고장기록장치반) 도면, 단자대·배선 규격, 사우디 판넬 요구(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1" action="ppaction://hlinksldjump" tooltip="Ingress Prote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IP 등급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케이블 인입)에 맞출 수 있는가?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2" action="ppaction://hlinksldjump" tooltip="Engineering, Procurement, Constru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EPC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는 판넬 단위로 규격을 봄. 기구 변경은 기계·환경 재시험 유발  [영향 1.9 · 회피 44% · 검증: 문서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"독립형·판넬형 모두 납품 경험, 도면 제공 가능"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판넬 도면·단자대 규격·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3" action="ppaction://hlinksldjump" tooltip="Ingress Prote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IP 등급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랙 장착 옵션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판넬 도면이 한전 규격 전용, </a:t>
                      </a: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4" action="ppaction://hlinksldjump" tooltip="Ingress Prote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IP 등급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미기재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HW 관점 질문 14개 — 우선순위 순 (3/3)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Analog Front E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AFE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시각동기, 전원·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Electromagnetic Compatibi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EMC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환경,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End of Lif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EOL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기구, 제조. 태그: [영향도 · 회피 가능성 · 검증 방법 · 시점]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17</a:t>
            </a:r>
            <a:endParaRPr lang="en-US" sz="9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377440"/>
                <a:gridCol w="2743200"/>
                <a:gridCol w="2286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질문 (왜 중요한가)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예상 답변 (세니온)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우리가 원하는 답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레드플래그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H08. 50/60Hz 설정,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" action="ppaction://hlinksldjump" tooltip="Current Transform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CT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1A/5A,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Potential / Voltage Transform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110/115/120V,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Digital Input / Outpu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DI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24/48/125V 등 정격 옵션이 HW로 어떻게 구현되는가(보드 교체/점퍼/설정)?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60Hz는 적합하나 GCC 인접국 50Hz·다양한 정격 요구. HW 변경이 필요하면 재인증 범위가 커짐  [영향 1.8 · 회피 34% · 검증: 벤치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"60Hz 기본, 50Hz는 펌웨어 설정.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Current Transform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CT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1A는 보드 옵션"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정격 옵션표(HW/FW 구분), 옵션별 시험 이력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60Hz 고정, </a:t>
                      </a: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Current Transform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CT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1A 미지원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H10. 자기진단 범위(전원·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·시계·저장·통신), 워치독,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Mean Time Between Failure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MTBF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산출 근거, 현장 고장 통계(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Failures In Tim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FIT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)는?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운영 신뢰도와 유지보수 설계. 사우디 규격은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Mean Time Between Failure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MTBF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·자기진단 알람을 요구하기도 함  [영향 2.1 · 회피 60% · 검증: 벤치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"자동 상시 자기진단(카탈로그),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Mean Time Between Failure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MTBF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계산서는 확인 필요"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자기진단 항목표,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Mean Time Between Failure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MTBF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계산서(MIL-HDBK-217/Telcordia), 현장 고장 이력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Mean Time Between Failure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MTBF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계산서 없음, 고장 이력 미관리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H13. 저장 매체(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7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SSD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/eMMC) 용량·수명(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8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TBW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)·정전 시 보존 방식, 통신 포트(Ethernet 2, 광, RS-232) HW 이중화 구성은?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연속기록·장기 운영 시 저장 수명이 고장 원인.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9" action="ppaction://hlinksldjump" tooltip="High-availability Seamless Redundancy / Parallel Redundancy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HSR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0" action="ppaction://hlinksldjump" tooltip="High-availability Seamless Redundancy / Parallel Redundancy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PRP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이중화는 사우디 신규 변전소에서 요구 증가  [영향 1.9 · 회피 48% · 검증: 문서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1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SSD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내장, 용량 미공개. Ethernet 2포트(용도 분리)"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저장 용량·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2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TBW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·정전 보존 시험, 이중화(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3" action="ppaction://hlinksldjump" tooltip="High-availability Seamless Redundancy / Parallel Redundancy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HSR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4" action="ppaction://hlinksldjump" tooltip="High-availability Seamless Redundancy / Parallel Redundancy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PRP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 지원 여부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저장 수명 관리 없음, 이중화 불가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8412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H12. 생산 시험(캘리브레이션, 절연·내전압, 기능 시험)에 쓰는 장비·지그·절차서는? 출하 검사 기준과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5" action="ppaction://hlinksldjump" tooltip="Factory / Site Acceptance Tes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FAT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절차서(영문)는?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재생산 시 동일 품질 재현의 핵심. 사우디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6" action="ppaction://hlinksldjump" tooltip="Factory / Site Acceptance Tes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FAT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은 영문 절차서로 진행  [영향 2.0 · 회피 58% · 검증: 문서 · 실사]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7" action="ppaction://hlinksldjump" tooltip="계전기 시험기 제조사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OMICRON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등 계전기 시험기 + 자체 지그. 절차서는 국문"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설비 목록(모델·일련번호), 지그 도면, 영문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8" action="ppaction://hlinksldjump" tooltip="Factory / Site Acceptance Tes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FAT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절차서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지그가 특정 담당자 제작·도면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SW 관점 질문 16개 — 우선순위 순 (1/4)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펌웨어·트리거·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·61850·보안·분석SW·빌드·라이선스·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통합. 태그: [영향도 · 회피 가능성 · 검증 방법 · 시점]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18</a:t>
            </a:r>
            <a:endParaRPr lang="en-US" sz="9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377440"/>
                <a:gridCol w="2743200"/>
                <a:gridCol w="2286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질문 (왜 중요한가)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예상 답변 (세니온)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우리가 원하는 답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레드플래그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S04.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" action="ppaction://hlinksldjump" tooltip="IEC 6185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61850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스택은 자체/상용(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" action="ppaction://hlinksldjump" tooltip="상용 IEC 61850 스택 공급사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SISCO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" action="ppaction://hlinksldjump" tooltip="상용 IEC 61850 스택 공급사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TMW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)/오픈소스(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오픈소스 IEC 61850 스택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libiec61850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)? Edition 1/2 지원, 논리노드(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IEC 61850 논리노드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RDRE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IEC 61850 논리노드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RADR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IEC 61850 논리노드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RBDR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 모델,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IEC 61850 System Configuration Language 파일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ICD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IEC 61850 System Configuration Language 파일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CID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UCA International Users Grou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UCA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공인 적합성 인증서(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Digital Fault Record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DFR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모델 명의) 유무는?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승인은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UCA International Users Grou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UCA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공인 인증서 요구가 일반적. 상용 스택은 라이선스 이전 제약  [영향 2.5 · 회피 57% · 검증: 인증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"자체 개발 + 일부 오픈소스, 인증은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기준"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Digital Fault Record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DFR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명의 Ed.2 인증서, 스택 출처·라이선스,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7" action="ppaction://hlinksldjump" tooltip="IEC 61850 System Configuration Language 파일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ICD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8" action="ppaction://hlinksldjump" tooltip="IEC 61850 System Configuration Language 파일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CID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샘플, PIXIT/MICS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'인증은 </a:t>
                      </a: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9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것으로 대체', </a:t>
                      </a: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0" action="ppaction://hlinksldjump" tooltip="GNU (Lesser) General Public Licens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GPL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정적 링크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S10. 계정·역할 관리, 감사 로그, 펌웨어 서명·보안 부트, 개방 포트·서비스 목록, 취약점 관리,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1" action="ppaction://hlinksldjump" tooltip="전력 통신 보안 / 산업 제어 보안 규격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62351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/62443 대응 수준은? 사우디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2" action="ppaction://hlinksldjump" tooltip="National Cybersecurity Authority / Operational Technology Cybersecurity Contro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NCA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3" action="ppaction://hlinksldjump" tooltip="National Cybersecurity Authority / Operational Technology Cybersecurity Contro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OTCC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-1:2022 통제에 매핑할 수 있는가?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4" action="ppaction://hlinksldjump" tooltip="National Cybersecurity Authority / Operational Technology Cybersecurity Contro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NCA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5" action="ppaction://hlinksldjump" tooltip="National Cybersecurity Authority / Operational Technology Cybersecurity Contro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OTCC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는 중요 인프라 OT 장치에 의무. 보안 미비는 기술 평가 탈락 사유  [영향 2.6 · 회피 72% · 검증: 코드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"기본 패스워드, 별도 보안 기능 없음"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보안 기능 목록, 포트 스캔 결과, 하드닝 가이드, 로드맵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기본 패스워드·텔넷 개방, 계획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S11. 펌웨어·분석SW·설정툴 소스 전량, 빌드 환경(툴체인·컴파일러 버전·라이선스), Git 히스토리,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6" action="ppaction://hlinksldjump" tooltip="Continuous Integra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CI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여부, 우리 환경에서 빌드 재현 시연이 가능한가?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소스만 받고 빌드가 안 되면 무용지물. 특정 개발자 PC 의존이 흔한 함정  [영향 2.7 · 회피 78% · 검증: 코드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"소스 제공, 빌드는 특정 개발자 PC.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7" action="ppaction://hlinksldjump" tooltip="Continuous Integra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CI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없음"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레포 전량 + 빌드 재현 시연을 검수 조건으로, 툴체인 라이선스 이전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바이너리 위주, 툴체인 라이선스 non-transferable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S01. 펌웨어 아키텍처는? OS(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8" action="ppaction://hlinksldjump" tooltip="Real-Time Operating System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RTOS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/Linux/bare-metal), 언어, 모듈 구조(취득·트리거·기록·통신·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9" action="ppaction://hlinksldjump" tooltip="Human-Machine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HMI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), 보호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0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와 공유하는 공통 코드(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1" action="ppaction://hlinksldjump" tooltip="IEEE C37.111 / IEC 60255-24 Common Format for Transient Data Exchang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COMTRADE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·61850·이벤트) 경계는?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공통 플랫폼 코드가 섞여 있으면 이전 범위·라이선스 경계·빌드 재현이 복잡해짐  [영향 2.3 · 회피 68% · 검증: 코드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2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공통 플랫폼 위에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3" action="ppaction://hlinksldjump" tooltip="Digital Fault Record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DFR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모듈. 61850·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4" action="ppaction://hlinksldjump" tooltip="IEEE C37.111 / IEC 60255-24 Common Format for Transient Data Exchang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COMTRADE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라이브러리 공용"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모듈 의존성 다이어그램, 공용/전용 소스 트리 구분 목록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경계를 설명 못함, 단일 레포에 </a:t>
                      </a: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5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전체 혼재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SW 관점 질문 16개 — 우선순위 순 (2/4)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펌웨어·트리거·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·61850·보안·분석SW·빌드·라이선스·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통합. 태그: [영향도 · 회피 가능성 · 검증 방법 · 시점]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</a:t>
            </a:r>
            <a:endParaRPr lang="en-US" sz="9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377440"/>
                <a:gridCol w="2743200"/>
                <a:gridCol w="2286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질문 (왜 중요한가)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예상 답변 (세니온)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우리가 원하는 답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레드플래그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S16. APMTech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" action="ppaction://hlinksldjump" tooltip="Asset Performance Monitoring (APMTech 제품군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APM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(부분방전·자산진단)과의 통합을 위해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" action="ppaction://hlinksldjump" tooltip="Digital Fault Record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DFR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이벤트/파일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" action="ppaction://hlinksldjump" tooltip="Application Programming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API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공통 시각 기준,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IEC 61850 System Configuration Language 파일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SCD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통합(하나의 61850 데이터 모델)이 아키텍처상 가능한가?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고장파형 +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Partial Discharge 부분방전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PD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이벤트 상관분석이 우리의 기술 차별화 축. 인터페이스가 닫혀 있으면 통합 불가  [영향 2.0 · 회피 57% · 검증: 코드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"61850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Manufacturing Message Specifica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MMS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로 파일 접근 가능, 별도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Application Programming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API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없음"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이벤트 알림(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Generic Object Oriented Substation Even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GOOSE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Manufacturing Message Specifica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MMS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리포트) + 파일 접근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Application Programming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API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문서, 공통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시각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독점 프로토콜만, 문서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S12. 3rd-party 라이브러리(61850 스택,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Real-Time Operating System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RTOS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TCP/IP, 압축, GUI 프레임워크)의 목록과 라이선스(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GNU (Lesser) General Public Licens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GPL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GNU (Lesser) General Public Licens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LGPL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/상용)는?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7" action="ppaction://hlinksldjump" tooltip="Software 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SBOM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을 제공하는가?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8" action="ppaction://hlinksldjump" tooltip="GNU (Lesser) General Public Licens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GPL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정적 링크·상용 스택 non-transferable은 재배포·이전 모두를 막음  [영향 2.5 · 회피 67% · 검증: 코드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"자체 + 일부 오픈소스, 목록은 정리 필요"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9" action="ppaction://hlinksldjump" tooltip="Software 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SBOM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(SPDX/CycloneDX), 상용 라이선스 계약서 사본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0" action="ppaction://hlinksldjump" tooltip="Software 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SBOM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없음, </a:t>
                      </a: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1" action="ppaction://hlinksldjump" tooltip="GNU (Lesser) General Public Licens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GPL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코드 정적 링크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S08. PC 분석 SW·설정툴의 언어/프레임워크, 기능(오버레이·페이저·고조파·임피던스 궤적·리포트), 소스 제공·리브랜딩 가능 여부, 영문화 상태는?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APMTech C#/WPF로 재구현·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2" action="ppaction://hlinksldjump" tooltip="Asset Performance Monitoring (APMTech 제품군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APM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통합 판단. 사우디 고객은 영문 SW 필수  [영향 1.9 · 회피 71% · 검증: 코드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"자체 뷰어(C++/Delphi 등), 국문 위주, 소스는 협의"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소스 + 기능 목록 + 영문 리소스, 또는 우리 뷰어로 대체 가능한 파일 포맷 문서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3rd-party 뷰어 의존, 영문화 계획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S06.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3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스택(C37.238/61850-9-3 프로파일), 시각 품질 플래그(locked/holdover/free-run) 처리, 샘플 클록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4" action="ppaction://hlinksldjump" tooltip="Pulse Per Second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PPS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위상고정 구현, 윤초 처리,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5" action="ppaction://hlinksldjump" tooltip="IEEE C37.111 / IEC 60255-24 Common Format for Transient Data Exchang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COMTRADE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time_code 기록은?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양단 표정·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6" action="ppaction://hlinksldjump" tooltip="Sequence of Events (Recorder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SOE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신뢰성. 시각 품질을 기록에 남기지 않으면 분석 시 오류를 구분 못함  [영향 2.4 · 회피 50% · 검증: 벤치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7" action="ppaction://hlinksldjump" tooltip="Inter-Range Instrumentation Group time code B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IRIG-B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동기,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8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추가 구현. 품질 플래그는 내부 로그"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9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프로파일 준수 시험, 품질 플래그를 기록 메타데이터에 포함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0" action="ppaction://hlinksldjump" tooltip="(Simple) Network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NTP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수준, 품질 플래그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SW 관점 질문 16개 — 우선순위 순 (3/4)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펌웨어·트리거·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·61850·보안·분석SW·빌드·라이선스·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통합. 태그: [영향도 · 회피 가능성 · 검증 방법 · 시점]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</a:t>
            </a:r>
            <a:endParaRPr lang="en-US" sz="9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377440"/>
                <a:gridCol w="2743200"/>
                <a:gridCol w="2286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질문 (왜 중요한가)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예상 답변 (세니온)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우리가 원하는 답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레드플래그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S15. 펌웨어 원격 업데이트(서명 검증·롤백), 설정 파일 백업/복원·버전 관리, 다수 장치 일괄 설정 도구가 있는가?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다수 변전소 운영 시 원격 유지보수 필수. 롤백 없는 업데이트는 현장 사고 위험  [영향 2.0 · 회피 53% · 검증: 코드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"USB/Ethernet 업데이트, 롤백은 수동"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서명 검증·듀얼 뱅크 롤백, 설정 내보내기 포맷 문서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현장 방문 업데이트만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S05.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" action="ppaction://hlinksldjump" tooltip="Generic Object Oriented Substation Even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GOOSE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구독(트리거)·발행 구현 여부와 성능은?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Sampled Values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9-2LE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/61869-9) 수신 기록 로드맵과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세니온 Smart IED 모델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SIM73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Smart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의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SV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스택 재사용 가능성은?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프로세스버스 변전소에서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SV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수신형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Digital Fault Record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DFR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 필수가 됨.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세니온 Smart IED 모델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SIM73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에 기술은 있음  [영향 2.2 · 회피 63% · 검증: 벤치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Generic Object Oriented Substation Even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GOOSE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는 지원,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SV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수신은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Digital Fault Record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DFR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미구현.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세니온 Smart IED 모델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SIM73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스택은 별도"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Generic Object Oriented Substation Even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GOOSE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성능(수신 지연),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7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SV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수신 프로토타입 계획,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8" action="ppaction://hlinksldjump" tooltip="세니온 Smart IED 모델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SIM73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스택 재사용 조건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프로세스버스 무관심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S14. 장치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9" action="ppaction://hlinksldjump" tooltip="Human-Machine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HMI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(10.4인치 LCD)·설정툴·매뉴얼의 영문화 수준은? 다국어 리소스 구조(문자열 테이블/폰트)가 있어 아랍어 추가가 가능한가?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고객·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0" action="ppaction://hlinksldjump" tooltip="Engineering, Procurement, Construc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EPC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는 영문 필수.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1" action="ppaction://hlinksldjump" tooltip="Human-Machine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HMI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문자열이 코드에 하드코딩되면 영문화가 대규모 작업  [영향 1.6 · 회피 51% · 검증: 코드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2" action="ppaction://hlinksldjump" tooltip="Human-Machine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HMI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영문 전환 가능, 매뉴얼은 국문 위주"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리소스 파일 구조 확인, 영문 매뉴얼·시험 절차서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문자열 하드코딩, 영문 매뉴얼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S02. 트리거 알고리즘(레벨/변화율/대칭분/고조파/접점/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3" action="ppaction://hlinksldjump" tooltip="Generic Object Oriented Substation Event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GOOSE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/전력동요)의 판정 주기, 히스테리시스·데드밴드, pre/post fault 설정 범위, 재트리거 연장, 다중 속도·연속기록 지원은?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오트리거·저장 고갈·pre-fault 손실이 현장 클레임의 주원인. 다중속도·연속기록은 글로벌 기본  [영향 2.1 · 회피 50% · 검증: 벤치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"레벨·변화율·접점·전력동요, 단일 속도 7,680Hz, 연속기록 없음"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트리거 사양서, 판정 지연 실측, 연속기록·다중속도 로드맵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레벨 트리거만, 히스테리시스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SW 관점 질문 16개 — 우선순위 순 (4/4)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펌웨어·트리거·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·61850·보안·분석SW·빌드·라이선스·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통합. 태그: [영향도 · 회피 가능성 · 검증 방법 · 시점]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21</a:t>
            </a:r>
            <a:endParaRPr lang="en-US" sz="9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377440"/>
                <a:gridCol w="2743200"/>
                <a:gridCol w="22860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질문 (왜 중요한가)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예상 답변 (세니온)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우리가 원하는 답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레드플래그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S03.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" action="ppaction://hlinksldjump" tooltip="IEEE C37.111 / IEC 60255-24 Common Format for Transient Data Exchang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COMTRADE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어느 판(1999/2013)을 구현했나? CFF·BINARY32/FLOAT32·time_code·leapsec 지원, 다중 샘플링률 구간, IEEE C37.232 파일명 적용, 검증 툴 결과는?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운영자 분석툴(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" action="ppaction://hlinksldjump" tooltip="COMTRADE 분석 도구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SIGRA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" action="ppaction://hlinksldjump" tooltip="COMTRADE 분석 도구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Synchrowave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COMTRADE 분석 도구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TOP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)과 호환. 규격서에 2013판 요구 가능  [영향 1.8 · 회피 43% · 검증: 코드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"1999판 BINARY, 파일명 자체 규칙"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2013판 + 1999 하위호환,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IEEE C37.232 Common Naming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COMNAME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파서 검증 결과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1999 ASCII만, 자체 파일명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S09.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Distributed Network Protocol 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DNP3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IEC 60870-5-10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60870-5-104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지원 범위(포인트 맵),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Manufacturing Message Specifica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MMS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파일 전송·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(Secure) File Transfer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FTP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(Secure) File Transfer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SFTP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자동 전송(이벤트 푸시) 구현,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Supervisory Control And Data Acquisi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SCADA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연계 문서(영문)는?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급전소(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Power Control Cen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PCC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 연계는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IEC 60870-5-10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104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Distributed Network Protocol 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DNP3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가 일반적. 파일 수집 자동화가 운영 요건  [영향 1.7 · 회피 54% · 검증: 문서 · 킥오프]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7" action="ppaction://hlinksldjump" tooltip="Distributed Network Protocol 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DNP3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TCP 가능(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8" action="ppaction://hlinksldjump" tooltip="Intelligent Electronic Devi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IED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공통), 파일은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9" action="ppaction://hlinksldjump" tooltip="(Secure) File Transfer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FTP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0" action="ppaction://hlinksldjump" tooltip="Manufacturing Message Specificatio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MMS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프로토콜 적합성 시험 결과, 포인트 맵 문서,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1" action="ppaction://hlinksldjump" tooltip="(Secure) File Transfer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SFTP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지원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2" action="ppaction://hlinksldjump" tooltip="(Secure) File Transfer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FTP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평문만, 포인트 맵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S07. 고장점 표정 알고리즘(단단/양단, 고장 루프 선택, 병행 2회선 보정)과 검증 데이터는? C37.118 </a:t>
                      </a:r>
                      <a:r>
                        <a:rPr lang="en-US" sz="950" b="1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3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(120fps)의 필터·성능(P/M class) 시험 결과는?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장거리 380kV 선로에서 표정 정확도가 핵심 기능.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4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는 </a:t>
                      </a:r>
                      <a:r>
                        <a:rPr lang="en-US" sz="850" u="dotted" dirty="0">
                          <a:solidFill>
                            <a:srgbClr val="6B7A9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5" action="ppaction://hlinksldjump" tooltip="Wide Area Monitoring System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WAMS</a:t>
                      </a: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연계 요건  [영향 2.2 · 회피 65% · 검증: 벤치 · 실사]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"단단 임피던스법(특허 KR100920946B1), </a:t>
                      </a:r>
                      <a:r>
                        <a:rPr lang="en-US" sz="95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6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는 C37.118 전송" — 검증 데이터 미공개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알고리즘 문서,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7" action="ppaction://hlinksldjump" tooltip="Real Time Digital Simul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RTDS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/실계통 오차 통계, </a:t>
                      </a:r>
                      <a:r>
                        <a:rPr lang="en-US" sz="950" u="dotted" dirty="0">
                          <a:solidFill>
                            <a:srgbClr val="0B1F3A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8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성능 시험(IEC/IEEE 60255-118-1)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'계산식만 있다', </a:t>
                      </a:r>
                      <a:r>
                        <a:rPr lang="en-US" sz="950" u="dotted" dirty="0">
                          <a:solidFill>
                            <a:srgbClr val="D64545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9" action="ppaction://hlinksldjump" tooltip="Phasor Measurement Unit / Phasor Data Concentrato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PMU</a:t>
                      </a: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성능 시험 없음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3F3"/>
                    </a:solidFill>
                  </a:tcPr>
                </a:tc>
              </a:tr>
              <a:tr h="10058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S13. 버그 트래커·릴리스 노트·알려진 결함과 워크어라운드, 회귀 테스트(자동화) 범위, 현장 오트리거·통신 장애 이력은?</a:t>
                      </a:r>
                      <a:endParaRPr lang="en-US" sz="1200" dirty="0"/>
                    </a:p>
                    <a:p>
                      <a:pPr indent="0" marL="0">
                        <a:buNone/>
                      </a:pPr>
                      <a:r>
                        <a:rPr lang="en-US" sz="850" dirty="0">
                          <a:solidFill>
                            <a:srgbClr val="6B7A9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품질 수준과 유지보수 부담을 가늠. 테스트 자산이 없으면 개량 시 회귀 위험  [영향 1.9 · 회피 66% · 검증: 문서 · 실사]</a:t>
                      </a:r>
                      <a:endParaRPr lang="en-US" sz="1200" dirty="0"/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"릴리스 노트 있음, 자동화 테스트는 없음"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버그 트래커 내보내기, 테스트 케이스·시험 자동화 스크립트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dirty="0">
                          <a:solidFill>
                            <a:srgbClr val="D64545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이력 미관리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t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C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레드플래그: 이 답이 나오면 평가를 멈추고 재검토한다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22</a:t>
            </a:r>
            <a:endParaRPr lang="en-US" sz="900" dirty="0"/>
          </a:p>
        </p:txBody>
      </p:sp>
      <p:sp>
        <p:nvSpPr>
          <p:cNvPr id="5" name="Shape 3"/>
          <p:cNvSpPr/>
          <p:nvPr/>
        </p:nvSpPr>
        <p:spPr>
          <a:xfrm>
            <a:off x="548640" y="1280160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600200"/>
            <a:ext cx="457200" cy="45720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417320" y="137160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[HW] "</a:t>
            </a:r>
            <a:r>
              <a:rPr lang="en-US" sz="11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는 16-bit 순차(</a:t>
            </a:r>
            <a:r>
              <a:rPr lang="en-US" sz="11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Multiplex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MUX</a:t>
            </a: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샘플링" / 실측 데이터 없음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1417320" y="1847088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채널간 위상 오차 → 임피던스·페이저 정확도 저하. 사우디 입찰 비교표에서 탈락 수준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6172200" y="1280160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400800" y="1600200"/>
            <a:ext cx="457200" cy="45720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7040880" y="137160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[HW] "</a:t>
            </a:r>
            <a:r>
              <a:rPr lang="en-US" sz="11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는 SW 타임스탬핑" / 홀드오버 스펙 없음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040880" y="1847088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±1µs 불가. 양단 표정·</a:t>
            </a:r>
            <a:r>
              <a:rPr lang="en-US" sz="100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·크로스 트리거 신뢰 불가 → </a:t>
            </a:r>
            <a:r>
              <a:rPr lang="en-US" sz="100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Analog Front E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AFE</a:t>
            </a: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·CPU 보드 재설계 범위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48640" y="2514600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77240" y="2834640"/>
            <a:ext cx="457200" cy="45720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2834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417320" y="260604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[HW] "55℃ 시험 데이터 없음" / LCD·</a:t>
            </a:r>
            <a:r>
              <a:rPr lang="en-US" sz="11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Solid State Drive / Terabytes Writt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SSD</a:t>
            </a: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온도등급 모름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1417320" y="3081528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사우디 환경 규격 탈락 위험. 고온 시험 후 부품 교체·기구 변경 가능성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172200" y="2514600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400800" y="2834640"/>
            <a:ext cx="457200" cy="45720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00800" y="2834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7040880" y="260604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[HW] 핵심 </a:t>
            </a:r>
            <a:r>
              <a:rPr lang="en-US" sz="11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Field-Programmable Gate Arra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FPGA</a:t>
            </a: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1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단종 + 대체 설계 미착수 / Gerber만 제공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7040880" y="3081528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재생산 불가·재인증 동반. </a:t>
            </a:r>
            <a:r>
              <a:rPr lang="en-US" sz="100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Computer-Aided Desig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</a:t>
            </a: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원본 없이는 개량도 불가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548640" y="3749040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77240" y="4069080"/>
            <a:ext cx="457200" cy="45720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1417320" y="384048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[SW] "61850 인증은 </a:t>
            </a:r>
            <a:r>
              <a:rPr lang="en-US" sz="11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것으로 대체" / </a:t>
            </a:r>
            <a:r>
              <a:rPr lang="en-US" sz="11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GNU (Lesser) General Public Licens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GPL</a:t>
            </a: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정적 링크 / 상용 스택 non-transferable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1417320" y="4315968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명의 </a:t>
            </a:r>
            <a:r>
              <a:rPr lang="en-US" sz="100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UCA International Users Gro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</a:t>
            </a: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인증 재취득(6~12개월) + 스택 교체(</a:t>
            </a:r>
            <a:r>
              <a:rPr lang="en-US" sz="100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오픈소스 IEC 61850 스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libiec61850</a:t>
            </a: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등) 개발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172200" y="3749040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00800" y="4069080"/>
            <a:ext cx="457200" cy="45720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400800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600" dirty="0"/>
          </a:p>
        </p:txBody>
      </p:sp>
      <p:sp>
        <p:nvSpPr>
          <p:cNvPr id="33" name="Text 31"/>
          <p:cNvSpPr txBox="1"/>
          <p:nvPr/>
        </p:nvSpPr>
        <p:spPr>
          <a:xfrm>
            <a:off x="7040880" y="384048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[SW] "빌드는 특정 개발자 PC에서만" / 소스 일부 비공개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7040880" y="4315968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재현 불가 = 이전 실패. 검수 조건에 빌드 재현 시연을 넣어야 함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548640" y="4983480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77240" y="5303520"/>
            <a:ext cx="457200" cy="45720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777240" y="5303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600" dirty="0"/>
          </a:p>
        </p:txBody>
      </p:sp>
      <p:sp>
        <p:nvSpPr>
          <p:cNvPr id="38" name="Text 36"/>
          <p:cNvSpPr txBox="1"/>
          <p:nvPr/>
        </p:nvSpPr>
        <p:spPr>
          <a:xfrm>
            <a:off x="1417320" y="507492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[SW] 기본 패스워드·텔넷 개방, 보안 로드맵 없음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1417320" y="5550408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NCA</a:t>
            </a: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OTCC</a:t>
            </a: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대응을 우리가 처음부터 개발. 계정·로그·서명·보안 부트 전체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6172200" y="4983480"/>
            <a:ext cx="5440680" cy="1097280"/>
          </a:xfrm>
          <a:prstGeom prst="roundRect">
            <a:avLst>
              <a:gd name="adj" fmla="val 6667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400800" y="5303520"/>
            <a:ext cx="457200" cy="457200"/>
          </a:xfrm>
          <a:prstGeom prst="ellipse">
            <a:avLst/>
          </a:prstGeom>
          <a:solidFill>
            <a:srgbClr val="D64545"/>
          </a:solidFill>
          <a:ln w="12700">
            <a:solidFill>
              <a:srgbClr val="D64545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6400800" y="5303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!</a:t>
            </a:r>
            <a:endParaRPr lang="en-US" sz="1600" dirty="0"/>
          </a:p>
        </p:txBody>
      </p:sp>
      <p:sp>
        <p:nvSpPr>
          <p:cNvPr id="43" name="Text 41"/>
          <p:cNvSpPr txBox="1"/>
          <p:nvPr/>
        </p:nvSpPr>
        <p:spPr>
          <a:xfrm>
            <a:off x="7040880" y="5074920"/>
            <a:ext cx="4434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[SW] </a:t>
            </a:r>
            <a:r>
              <a:rPr lang="en-US" sz="11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Human-Machine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HMI</a:t>
            </a: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문자열 하드코딩 / 분석 SW가 3rd-party 뷰어 의존</a:t>
            </a:r>
            <a:endParaRPr lang="en-US" sz="1100" dirty="0"/>
          </a:p>
        </p:txBody>
      </p:sp>
      <p:sp>
        <p:nvSpPr>
          <p:cNvPr id="44" name="Text 42"/>
          <p:cNvSpPr txBox="1"/>
          <p:nvPr/>
        </p:nvSpPr>
        <p:spPr>
          <a:xfrm>
            <a:off x="7040880" y="5550408"/>
            <a:ext cx="4434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영문화가 대규모 작업. 분석 SW는 우리 C#/WPF로 대체 설계가 현실적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리스크 Top 5와 완화책 (HW / SW)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23</a:t>
            </a:r>
            <a:endParaRPr lang="en-US" sz="9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64240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2377440"/>
                <a:gridCol w="3566160"/>
                <a:gridCol w="46634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#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리스크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왜 발생하나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완화책 (기술 실행)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[HW] 국제 형식시험·환경 시험 재수행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한전 규격 전용 성적서, 55℃ 데이터 부재, DC 220V 옵션 없음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킥오프 직후 성적서 항목표 ↔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" action="ppaction://hlinksldjump" tooltip="계측 계전기·보호기기 규격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IEC 60255-26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/-27·60068 대응표 작성. 샘플로 환경 챔버·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" action="ppaction://hlinksldjump" tooltip="Electromagnetic Compatibi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EMC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예비 시험 → 재시험 범위 확정 후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" action="ppaction://hlinksldjump" tooltip="국제 공인 시험소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KEMA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" action="ppaction://hlinksldjump" tooltip="국제 공인 시험소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CESI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견적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[HW] 2015 설계의 부품 </a:t>
                      </a:r>
                      <a:r>
                        <a:rPr lang="en-US" sz="1000" b="1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" action="ppaction://hlinksldjump" tooltip="End of Lif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EOL</a:t>
                      </a: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·재현 실패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핵심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Field-Programmable Gate Arra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FPGA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/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Solid State Drive / Terabytes Writte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SSD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단종,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Computer-Aided Desig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CAD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원본·캘리브레이션 치구 부재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End of Lif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EOL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BOM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즉시 확보, 대체 부품 설계 착수,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Computer-Aided Design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CAD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원본·치구 도면을 검수 조건화. 장기적으로 24-bit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Analog Front End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AFE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보드 재설계 로드맵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[SW] 61850 스택·3rd-party 라이선스 제약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상용 스택 non-transferable,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GNU (Lesser) General Public Licens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GPL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정적 링크,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Digital Fault Record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DFR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명의 인증서 없음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Software 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SBOM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선행 검토. 필요 시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7" action="ppaction://hlinksldjump" tooltip="오픈소스 IEC 61850 스택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libiec61850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8" action="ppaction://hlinksldjump" tooltip="GNU (Lesser) General Public Licens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LGPL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) 또는 직접 라이선스로 교체,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9" action="ppaction://hlinksldjump" tooltip="Digital Fault Record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DFR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명의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0" action="ppaction://hlinksldjump" tooltip="UCA International Users Group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UCA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Ed.2 인증 계획 수립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[SW] 보안·영문화·프로세스버스 등 대규모 개발 부담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1" action="ppaction://hlinksldjump" tooltip="National Cybersecurity Authority / Operational Technology Cybersecurity Contro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NCA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2" action="ppaction://hlinksldjump" tooltip="National Cybersecurity Authority / Operational Technology Cybersecurity Contro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OTCC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대응,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3" action="ppaction://hlinksldjump" tooltip="Human-Machine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HMI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문자열 하드코딩,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4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SV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수신 미구현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우리가 주도할 모듈(보안·영문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5" action="ppaction://hlinksldjump" tooltip="Human-Machine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HMI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·분석 SW·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6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SV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수신)과 세니온 유지 모듈을 분리. 분석 SW는 C#/WPF 자체화,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7" action="ppaction://hlinksldjump" tooltip="IEC 61850-9-2 Sampled Values (9-2 Light Edition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SV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는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8" action="ppaction://hlinksldjump" tooltip="세니온 Smart IED 모델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SIM73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스택 재사용 검토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A62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[공통] 암묵지·빌드 미이전과 검증 데이터 부재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핵심 개발자 부재, 빌드 특정 PC 의존,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9" action="ppaction://hlinksldjump" tooltip="Effective Number of Bit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ENOB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·시각동기·표정 오차 실측 없음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빌드 재현 시연 + 벤치 시험(신호 주입·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0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·환경) 통과를 인수시험으로 정의. 기술지도 12개월, 공동 시험 1회 이상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킥오프 기술 세션 아젠다 (2~3시간) · 사전 요청 자료 · 배석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</a:t>
            </a:r>
            <a:endParaRPr lang="en-US" sz="9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80160"/>
          <a:ext cx="7589520" cy="914400"/>
        </p:xfrm>
        <a:graphic>
          <a:graphicData uri="http://schemas.openxmlformats.org/drawingml/2006/table">
            <a:tbl>
              <a:tblPr/>
              <a:tblGrid>
                <a:gridCol w="365760"/>
                <a:gridCol w="4023360"/>
                <a:gridCol w="1737360"/>
                <a:gridCol w="1463040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#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항목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세션에서 확정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실사·벤치로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제품·플랫폼 정의: 보드 목록(공용/전용), 소스 트리 경계, HW 세대·FW 버전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정의 확정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2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HW 세션 ①: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" action="ppaction://hlinksldjump" tooltip="Analog Front End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AFE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2" action="ppaction://hlinksldjump" tooltip="Analog-to-Digital Converter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ADC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·시각동기 — 아키텍처 설명, 실측 데이터 유무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갭 목록 초안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3" action="ppaction://hlinksldjump" tooltip="Effective Number of Bit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ENOB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·skew·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4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벤치 시험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3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HW 세션 ②: 전원·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5" action="ppaction://hlinksldjump" tooltip="Electromagnetic Compatibi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EMC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·환경·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6" action="ppaction://hlinksldjump" tooltip="End of Lif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EOL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·기구 — 성적서 목록,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7" action="ppaction://hlinksldjump" tooltip="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BOM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8" action="ppaction://hlinksldjump" tooltip="End of Lif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EOL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, 55℃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성적서 대응표 작성 착수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환경 챔버·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9" action="ppaction://hlinksldjump" tooltip="Electromagnetic Compatibility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EMC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예비 시험, 재시험 범위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4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SW 세션 ①: 펌웨어 아키텍처·빌드·라이선스 — OS, 모듈, 툴체인,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0" action="ppaction://hlinksldjump" tooltip="Software Bill of Materials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SBOM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코드 접근 범위·빌드 재현 시연 일정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코드 리뷰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5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SW 세션 ②: 61850·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1" action="ppaction://hlinksldjump" tooltip="IEEE C37.111 / IEC 60255-24 Common Format for Transient Data Exchang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COMTRADE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·시각 SW·보안 — 인증서, 판,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2" action="ppaction://hlinksldjump" tooltip="Precision Time Protocol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PTP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프로파일, 보안 기능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인증서·문서 제출 목록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61850 클라이언트·포트 스캔 벤치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SW 세션 ③: 분석 SW·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3" action="ppaction://hlinksldjump" tooltip="Human-Machine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HMI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·운영·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4" action="ppaction://hlinksldjump" tooltip="Asset Performance Monitoring (APMTech 제품군)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APM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통합 — 언어, 영문 리소스, 업데이트, </a:t>
                      </a: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5" action="ppaction://hlinksldjump" tooltip="Application Programming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API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통합 인터페이스 방향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u="dotted" dirty="0">
                          <a:solidFill>
                            <a:srgbClr val="1B2430"/>
                          </a:solidFill>
                          <a:uFill>
                            <a:solidFill>
                              <a:srgbClr val="1C7293"/>
                            </a:solidFill>
                          </a:u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  <a:hlinkClick r:id="rId16" action="ppaction://hlinksldjump" tooltip="Application Programming Interface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API</a:t>
                      </a: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 문서 검토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7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샘플·자료: 평가용 샘플 2세트, 체크리스트 A~F 인벤토리 제출 기한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기한·담당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8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EF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검증 계획: 문서/벤치/코드/인증별 담당자·일정, 다음 회의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담당 지정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—</a:t>
                      </a:r>
                      <a:endParaRPr lang="en-US" sz="10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8412480" y="1280160"/>
            <a:ext cx="3200400" cy="2286000"/>
          </a:xfrm>
          <a:prstGeom prst="roundRect">
            <a:avLst>
              <a:gd name="adj" fmla="val 3200"/>
            </a:avLst>
          </a:prstGeom>
          <a:solidFill>
            <a:srgbClr val="FDECEC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595360" y="137160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6454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세션에서 피할 것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595360" y="1783080"/>
            <a:ext cx="2834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사업·계약 조건 논의(별도 트랙)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'카탈로그에 있다'로 확인 종료 — 실측·문서로 재확인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 설계 의도(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통합·재설계 계획) 과다 노출(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Non-Disclosure Agreem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NDA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전)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구두 설명만 듣고 갭 목록을 닫는 것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8412480" y="3749040"/>
            <a:ext cx="3200400" cy="2468880"/>
          </a:xfrm>
          <a:prstGeom prst="roundRect">
            <a:avLst>
              <a:gd name="adj" fmla="val 2963"/>
            </a:avLst>
          </a:prstGeom>
          <a:solidFill>
            <a:srgbClr val="E8EEF5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595360" y="3840480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 측 준비·배석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8595360" y="4251960"/>
            <a:ext cx="28346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1주 전 사전 자료요청(체크리스트 A~C 우선) 발송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배석: 아날로그 HW, 임베디드 FW, 통신·61850, 보안, 분석 SW(C#/WPF)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사우디 기술 요건 요약표 + 벤치 시험 계획 초안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질문지 인쇄본(HW 14 / SW 16), 노트북에 61850 클라이언트·</a:t>
            </a:r>
            <a:r>
              <a:rPr lang="en-US" sz="11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1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파서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평가 로드맵: 실사 → 벤치 시험 → 인증 → 통합 PoC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사업 일정과 무관하게 기술팀이 통제할 수 있는 검증 순서. 각 단계의 산출물이 다음 단계의 입력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2148840" cy="640080"/>
          </a:xfrm>
          <a:prstGeom prst="chevron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5087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실사 (문서·코드)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24028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0~1개월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2514600"/>
            <a:ext cx="1965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체크리스트 A~F 검토,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Software Bill of Materia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SBOM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·성적서 대응표, 소스 트리·빌드 재현 시연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2788920" y="1508760"/>
            <a:ext cx="2148840" cy="640080"/>
          </a:xfrm>
          <a:prstGeom prst="chevron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063240" y="15087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샘플 벤치 시험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2788920" y="224028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1~3개월</a:t>
            </a:r>
            <a:endParaRPr lang="en-US" sz="1050" dirty="0"/>
          </a:p>
        </p:txBody>
      </p:sp>
      <p:sp>
        <p:nvSpPr>
          <p:cNvPr id="13" name="Text 11"/>
          <p:cNvSpPr txBox="1"/>
          <p:nvPr/>
        </p:nvSpPr>
        <p:spPr>
          <a:xfrm>
            <a:off x="2880360" y="2514600"/>
            <a:ext cx="1965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신호 주입(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Effective Number of Bi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ENOB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·skew·트리거),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·홀드오버, 환경 챔버 55℃, 포트 스캔, 61850 브라우징·파일 전송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029200" y="1508760"/>
            <a:ext cx="2148840" cy="640080"/>
          </a:xfrm>
          <a:prstGeom prst="chevron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303520" y="15087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규격 대조표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5029200" y="224028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2~3개월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5120640" y="2514600"/>
            <a:ext cx="1965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사우디 Grid Code·규격서 ↔ 실측·문서 매핑, 갭별 대응(재시험/개발/설계변경) 분류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7269480" y="1508760"/>
            <a:ext cx="2148840" cy="640080"/>
          </a:xfrm>
          <a:prstGeom prst="chevron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7543800" y="15087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인증·개발 계획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269480" y="224028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3~6개월</a:t>
            </a:r>
            <a:endParaRPr lang="en-US" sz="1050" dirty="0"/>
          </a:p>
        </p:txBody>
      </p:sp>
      <p:sp>
        <p:nvSpPr>
          <p:cNvPr id="21" name="Text 19"/>
          <p:cNvSpPr txBox="1"/>
          <p:nvPr/>
        </p:nvSpPr>
        <p:spPr>
          <a:xfrm>
            <a:off x="7360920" y="2514600"/>
            <a:ext cx="1965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국제 공인 시험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KEMA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국제 공인 시험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CESI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형식시험 범위,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UCA International Users Gro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61850 Ed.2, 보안·영문화·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수신 개발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Work Breakdown Structu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WBS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9509760" y="1508760"/>
            <a:ext cx="2148840" cy="640080"/>
          </a:xfrm>
          <a:prstGeom prst="pentagon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784080" y="150876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통합 </a:t>
            </a:r>
            <a:r>
              <a:rPr lang="en-US" sz="11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Proof of Concep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PoC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9509760" y="2240280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1C729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4~9개월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9601200" y="2514600"/>
            <a:ext cx="1965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이벤트·파일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Application Programming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API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+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Partial Discharge 부분방전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이벤트 시간축 정렬, 하나의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IEC 61850 System Configuration Language 파일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SCD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상관분석 뷰어 프로토타입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548640" y="3703320"/>
            <a:ext cx="5394960" cy="2514600"/>
          </a:xfrm>
          <a:prstGeom prst="roundRect">
            <a:avLst>
              <a:gd name="adj" fmla="val 2909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777240" y="37947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벤치 시험 항목 (샘플 2세트 기준)</a:t>
            </a:r>
            <a:endParaRPr lang="en-US" sz="1300" dirty="0"/>
          </a:p>
        </p:txBody>
      </p:sp>
      <p:sp>
        <p:nvSpPr>
          <p:cNvPr id="28" name="Text 26"/>
          <p:cNvSpPr txBox="1"/>
          <p:nvPr/>
        </p:nvSpPr>
        <p:spPr>
          <a:xfrm>
            <a:off x="777240" y="4160520"/>
            <a:ext cx="4937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Analog Front E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: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계전기 시험기 제조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OMICRON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3상 주입 →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비교,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Total Harmonic Distor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THD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Effective Number of Bi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ENOB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·채널간 skew, 20×In 클리핑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트리거: 레벨/변화율/접점 시나리오, 히스테리시스, pre-fault 손실, 오트리거 부하 시험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시각동기: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그랜드마스터 대비 1PPS 오차,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Inter-Range Instrumentation Group time cod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IRIG-B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전환, 위성 차단 후 홀드오버 드리프트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환경: 챔버 55℃ 24h 연속 기록·LCD·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Solid State Drive / Terabytes Writt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SSD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동작, 저온 -25℃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통신·보안: 61850 클라이언트 브라우징·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Manufacturing Message Specifica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MMS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파일 전송·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Generic Object Oriented Substation Ev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GOOSE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지연, 포트·취약점 스캔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파일: 생성된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를 Python 파서·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7" action="ppaction://hlinksldjump" tooltip="COMTRADE 분석 도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SIGRA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 검증, 파일명 규칙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6217920" y="3703320"/>
            <a:ext cx="5394960" cy="2514600"/>
          </a:xfrm>
          <a:prstGeom prst="roundRect">
            <a:avLst>
              <a:gd name="adj" fmla="val 2909"/>
            </a:avLst>
          </a:prstGeom>
          <a:solidFill>
            <a:srgbClr val="FFF4DE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46520" y="37947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우리가 주도할 개발 후보 (갭 확정 후)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6446520" y="4160520"/>
            <a:ext cx="49377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[SW] 보안 모듈: 계정·역할, 감사 로그, 펌웨어 서명·보안 부트 —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8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NCA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9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OTCC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매핑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[SW] 영문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0" action="ppaction://hlinksldjump" tooltip="Human-Machine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HMI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리소스화, 분석 SW C#/WPF 자체화(오버레이·페이저·표정·리포트)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[SW]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1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2013(.cff/float32/time_code) +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2" action="ppaction://hlinksldjump" tooltip="IEEE C37.232 Common Nam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COMNAME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3" action="ppaction://hlinksldjump" tooltip="(Secure) File Transfer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SFTP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자동 전송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[SW]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4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수신 기록(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5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9-2LE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/61869-9) —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6" action="ppaction://hlinksldjump" tooltip="세니온 Smart IED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SIM73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스택 재사용 검토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[HW] 24-bit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7" action="ppaction://hlinksldjump" tooltip="Sigma-Delta AD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ΣΔ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8" action="ppaction://hlinksldjump" tooltip="Analog Front E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보드 재설계,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9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HW 타임스탬핑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0" action="ppaction://hlinksldjump" tooltip="Physical layer transceiv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PHY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고온 대응(LCD 제거형 옵션)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[통합]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이벤트·파일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2" action="ppaction://hlinksldjump" tooltip="Application Programming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API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+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3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공통 시각·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4" action="ppaction://hlinksldjump" tooltip="IEC 61850 System Configuration Language 파일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SCD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통합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부록 A. 기술 관점 전문가 에이전트 협의 요약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같은 질문을 서로 다른 기술 관점에 던져 교차 검증. 사업·계약 관점 의견은 이 판에서 제외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3520440" cy="4709160"/>
          </a:xfrm>
          <a:prstGeom prst="roundRect">
            <a:avLst>
              <a:gd name="adj" fmla="val 2078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691640"/>
            <a:ext cx="411480" cy="411480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25880" y="16916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보호·변전자동화 엔지니어 (HW·시스템)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2240280"/>
            <a:ext cx="3108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60Hz·48ch·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 기본기 있음. 사우디 비교표 갭은 채널 확장·연속기록·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실측·고온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글로벌 기준은 24-bit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Sigma-Delta AD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ΣΔ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동시샘플링, 채널간 skew &lt;1µs,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HW 타임스탬핑 ±1µs, 다중속도 + 연속기록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수신형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세니온 Smart IED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SIM73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기술)이 프로세스버스 시대의 핵심. 세니온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Sigma-Delta AD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ΣΔ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Pulse Per Seco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PPS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동기 특허는 재사용 가치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APMTech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Digital Signal Process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DSP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경험(TMS320F28388D)은 24-bit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Analog Front E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AFE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재설계에 직접 활용 가능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297680" y="1508760"/>
            <a:ext cx="3520440" cy="4709160"/>
          </a:xfrm>
          <a:prstGeom prst="roundRect">
            <a:avLst>
              <a:gd name="adj" fmla="val 2078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26280" y="1691640"/>
            <a:ext cx="411480" cy="411480"/>
          </a:xfrm>
          <a:prstGeom prst="ellipse">
            <a:avLst/>
          </a:prstGeom>
          <a:solidFill>
            <a:srgbClr val="C77F0A"/>
          </a:solidFill>
          <a:ln w="12700">
            <a:solidFill>
              <a:srgbClr val="C77F0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074920" y="16916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제품·코드 실사 관점 (SW)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526280" y="2240280"/>
            <a:ext cx="3108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모든 보호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·이벤트 기록을 기본 탑재 → 코드베이스 공유 가능성 높음. 소스 트리 경계 확정이 1순위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명의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전용 특허 없음 → 가치는 소스·설계·시험데이터에 있음. 빌드 재현이 검수 핵심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3rd-party 61850 스택·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Real-Time Operat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RTOS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라이선스와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Software Bill of Materia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SBOM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이전·재배포의 숨은 장벽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분석 SW는 우리 C#/WPF로 대체하는 편이 영문화·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통합에 유리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046720" y="1508760"/>
            <a:ext cx="3520440" cy="4709160"/>
          </a:xfrm>
          <a:prstGeom prst="roundRect">
            <a:avLst>
              <a:gd name="adj" fmla="val 2078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275320" y="1691640"/>
            <a:ext cx="411480" cy="411480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823960" y="169164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사우디 기술 요건 관점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75320" y="2240280"/>
            <a:ext cx="3108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60Hz·110~380kV·고장제거 80ms 등 Grid Code 요건은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사양으로 충족 가능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관문은 국제 공인 형식시험(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계측 계전기·보호기기 규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60255-26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/-27·60068)·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UCA International Users Grou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UCA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61850 Ed.2 인증·55℃ 데이터·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NCA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OTCC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보안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영문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Human-Machine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HMI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·매뉴얼·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Factory / Site Acceptance Tes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FAT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절차서,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7" action="ppaction://hlinksldjump" tooltip="Supervisory Control And Data Acquis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SCADA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8" action="ppaction://hlinksldjump" tooltip="IEC 60870-5-10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104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연계, 원격 업데이트·롤백이 운영 기본 요건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GE RPV311·Siemens 7KE85와 같은 표에서 비교되므로 실측 데이터(</a:t>
            </a:r>
            <a:r>
              <a:rPr lang="en-US" sz="10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9" action="ppaction://hlinksldjump" tooltip="Effective Number of Bi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ENOB</a:t>
            </a:r>
            <a:r>
              <a:rPr lang="en-US" sz="10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·동기·표정 오차)를 우리가 확보해야 함</a:t>
            </a:r>
            <a:endParaRPr lang="en-US" sz="10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참고 자료 · 출처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27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280160"/>
            <a:ext cx="53949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회사개요·연혁·인증현황: sanion.com/default/company/sub2.php, sub3.php, sub8.php ·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: /default/product1/sub2_51.php · 2026 종합카탈로그(자료실)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재무·인원: 잡코리아, 사람인, 캐치, NICE기업정보 · 코머신 · 동아경제 2026.06.01 · 머니투데이 2026.07.16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특허: KR102117292B1, KR100920946B1, KR102327251B1, KR20240175587A(효성 공동) · 프로컴시스템 KR102418288B1·KR101722156B1 (patents.google.com)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Saudi Arabian Grid Code, Updated May 2024 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Saudi Energy Regulatory Author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SERA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): 2.4.2 주파수, 2.5.2.6 고장제거시간, 4.6.5.4 Disturbance Recorder — sera.gov.sa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trade.gov 'Saudi Arabia – Power' 가이드(계통 규모),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Saudi Electricity Compan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승인 제조사 목록(se.com.sa Our-Partners) — 기술 요건 맥락만 사용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NCA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OTCC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-1:2022: nca.gov.sa/otcc_en.pdf ·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한국산업기술시험원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KTL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시험 안내(customer.ktl.re.kr) · KS C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계측 계전기·보호기기 규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60255-26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한국전력신문(보호계전기 국산화, 디지털변전소), 전기저널(상호운용성 검증) — 세니온 개발 이력 맥락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6217920" y="1280160"/>
            <a:ext cx="5394960" cy="4937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IEEE C37.111-2013 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), PSRC 보고서(2013판 변경점), IEEE C37.232-2011 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IEEE C37.232 Common Nam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COMNAME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고장점 표정 가이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IEEE C37.114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-2014 (고장점 표정),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PTP Power Pro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IEEE C37.238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-9-3 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9-2LE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vs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IEC 61869-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61869-9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(nettedautomation, OPAL-RT), NERC PRC-002/PRC-028-1,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북미 신뢰도 기준 / 텍사스 계통운영자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ERCOT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ERCOT Nodal Operating Guide Revision Request 25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NOGRR255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SEL Advanced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Axion·RTAC; Siemens SIPROTEC 7KE85; GE Vernova Reason RPV311; Qualitrol BEN 6000; Elspec G5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Saudi Aramco SAES-P-114 (Power System and Equipment Protection) — 보호·기록 요건 참고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Python 'comtrade' 패키지,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오픈소스 IEC 61850 스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libiec61850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GNU (Lesser) General Public Licens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LGPL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),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계전기 시험기 제조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OMICRON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SVScout, Wireshark 61850 디섹터 — 벤치 시험 도구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질문 우선순위 산출 기준·원자료: docs/kickoff_research/questions_ranked.json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기술 조사 보고서: docs/kickoff_research/01_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_기술_브리핑.md, 03_세니온_회사조사.md — 출처 URL 목록 포함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주의: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Saudi Electricity Compan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National Grid SA / Transmission Service Provi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NG-SA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7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규격서(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8" action="ppaction://hlinksldjump" tooltip="Transmission Engineering Standard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TES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원문은 공개 웹에서 확인 불가 → 입찰서류·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9" action="ppaction://hlinksldjump" tooltip="Engineering, Procurement, Constru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EPC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통해 확보 필요. Grid Code 원문은 DR·주파수·고장제거시간 조항만 발췌 확인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부록 B. DFR 온보딩 학습 — 사내 초보 개발자용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E8EEF5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을 처음 만지는 개발자가 '무엇을 왜 기록하는지'와 '코드가 다뤄야 할 데이터가 어떻게 생겼는지'를 1시간 안에 잡도록 구성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3520440" cy="1463040"/>
          </a:xfrm>
          <a:prstGeom prst="roundRect">
            <a:avLst>
              <a:gd name="adj" fmla="val 5000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69164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691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69164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전력계통의 고장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19456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정상 파형과 고장 파형이 어떻게 다른지, 보호계전과 </a:t>
            </a:r>
            <a:r>
              <a:rPr lang="en-US" sz="10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 역할 차이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297680" y="1463040"/>
            <a:ext cx="3520440" cy="1463040"/>
          </a:xfrm>
          <a:prstGeom prst="roundRect">
            <a:avLst>
              <a:gd name="adj" fmla="val 5000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69164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26280" y="1691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169164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신호 체인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219456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0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Potential / Voltage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→ </a:t>
            </a:r>
            <a:r>
              <a:rPr lang="en-US" sz="10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→ </a:t>
            </a:r>
            <a:r>
              <a:rPr lang="en-US" sz="10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Digital Signal Process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DSP</a:t>
            </a: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→ 저장까지 숫자(5A, 115V, 7,680Hz, 24bit)의 의미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046720" y="1463040"/>
            <a:ext cx="3520440" cy="1463040"/>
          </a:xfrm>
          <a:prstGeom prst="roundRect">
            <a:avLst>
              <a:gd name="adj" fmla="val 5000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75320" y="169164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75320" y="16916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8823960" y="169164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샘플링·트리거·버퍼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19456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(samples per cycle), 나이퀴스트, 링버퍼, pre/post fault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48640" y="3154680"/>
            <a:ext cx="3520440" cy="1463040"/>
          </a:xfrm>
          <a:prstGeom prst="roundRect">
            <a:avLst>
              <a:gd name="adj" fmla="val 5000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38328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3832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325880" y="33832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u="dotted" dirty="0">
                <a:solidFill>
                  <a:srgbClr val="F5A623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파일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38862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.cfg/.dat 구조를 읽고 파서를 짤 수 있는 수준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297680" y="3154680"/>
            <a:ext cx="3520440" cy="1463040"/>
          </a:xfrm>
          <a:prstGeom prst="roundRect">
            <a:avLst>
              <a:gd name="adj" fmla="val 5000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26280" y="338328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26280" y="33832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5074920" y="33832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시각동기·통신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4526280" y="38862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1µs가 중요한지, </a:t>
            </a:r>
            <a:r>
              <a:rPr lang="en-US" sz="10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Inter-Range Instrumentation Group time cod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IRIG-B</a:t>
            </a: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0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10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10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에서 </a:t>
            </a:r>
            <a:r>
              <a:rPr lang="en-US" sz="10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 위치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8046720" y="3154680"/>
            <a:ext cx="3520440" cy="1463040"/>
          </a:xfrm>
          <a:prstGeom prst="roundRect">
            <a:avLst>
              <a:gd name="adj" fmla="val 5000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75320" y="338328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75320" y="33832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8823960" y="33832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고장점 표정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8275320" y="3886200"/>
            <a:ext cx="3108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임피던스법 공식을 손으로 계산해 보기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50292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권장 학습 순서: 이 섹션(1시간) → 실제 </a:t>
            </a:r>
            <a:r>
              <a:rPr lang="en-US" sz="1100" u="dotted" dirty="0">
                <a:solidFill>
                  <a:srgbClr val="E8EEF5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1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파일 열어보기(Python comtrade 라이브러리, 30분) → 사내 </a:t>
            </a:r>
            <a:r>
              <a:rPr lang="en-US" sz="1100" u="dotted" dirty="0">
                <a:solidFill>
                  <a:srgbClr val="E8EEF5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11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데이터와 시간축 맞춰보기(1시간). 마지막 장에 30/60/90일 로드맵이 있습니다.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고장(Fault)이란: 정상 파형과 고장 파형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온보딩 학습 2/10 · 보호계전기는 '끊는' 장치,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'기록하는' 장치. 둘 다 같은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Potential / Voltage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신호를 본다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29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417320"/>
          <a:ext cx="722376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7" name="Shape 4"/>
          <p:cNvSpPr/>
          <p:nvPr/>
        </p:nvSpPr>
        <p:spPr>
          <a:xfrm>
            <a:off x="4069080" y="1783080"/>
            <a:ext cx="0" cy="2148840"/>
          </a:xfrm>
          <a:prstGeom prst="line">
            <a:avLst/>
          </a:prstGeom>
          <a:noFill/>
          <a:ln w="19050">
            <a:solidFill>
              <a:srgbClr val="D64545"/>
            </a:solidFill>
            <a:prstDash val="dash"/>
          </a:ln>
        </p:spPr>
      </p:sp>
      <p:sp>
        <p:nvSpPr>
          <p:cNvPr id="8" name="Text 5"/>
          <p:cNvSpPr txBox="1"/>
          <p:nvPr/>
        </p:nvSpPr>
        <p:spPr>
          <a:xfrm>
            <a:off x="4114800" y="17830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6454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 발생 (t=0)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2103120" y="397764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pre-fault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5303520" y="397764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post-fault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7955280" y="1417320"/>
            <a:ext cx="1783080" cy="868680"/>
          </a:xfrm>
          <a:prstGeom prst="roundRect">
            <a:avLst>
              <a:gd name="adj" fmla="val 8421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8065008" y="1490472"/>
            <a:ext cx="1563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1선 지락 (</a:t>
            </a:r>
            <a:r>
              <a:rPr lang="en-US" sz="10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고장 종류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SLG</a:t>
            </a: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1000" dirty="0"/>
          </a:p>
        </p:txBody>
      </p:sp>
      <p:sp>
        <p:nvSpPr>
          <p:cNvPr id="13" name="Text 10"/>
          <p:cNvSpPr txBox="1"/>
          <p:nvPr/>
        </p:nvSpPr>
        <p:spPr>
          <a:xfrm>
            <a:off x="8065008" y="1801368"/>
            <a:ext cx="15636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흔함(~70~80%). 한 상이 대지로. 영상분(3I0) 발생</a:t>
            </a:r>
            <a:endParaRPr lang="en-US" sz="850" dirty="0"/>
          </a:p>
        </p:txBody>
      </p:sp>
      <p:sp>
        <p:nvSpPr>
          <p:cNvPr id="14" name="Shape 11"/>
          <p:cNvSpPr/>
          <p:nvPr/>
        </p:nvSpPr>
        <p:spPr>
          <a:xfrm>
            <a:off x="9829800" y="1417320"/>
            <a:ext cx="1783080" cy="868680"/>
          </a:xfrm>
          <a:prstGeom prst="roundRect">
            <a:avLst>
              <a:gd name="adj" fmla="val 8421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9939528" y="1490472"/>
            <a:ext cx="1563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선간 (</a:t>
            </a:r>
            <a:r>
              <a:rPr lang="en-US" sz="10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고장 종류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LL</a:t>
            </a: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1000" dirty="0"/>
          </a:p>
        </p:txBody>
      </p:sp>
      <p:sp>
        <p:nvSpPr>
          <p:cNvPr id="16" name="Text 13"/>
          <p:cNvSpPr txBox="1"/>
          <p:nvPr/>
        </p:nvSpPr>
        <p:spPr>
          <a:xfrm>
            <a:off x="9939528" y="1801368"/>
            <a:ext cx="15636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상 사이 단락. 영상분 없음, 역상분 큼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7955280" y="2377440"/>
            <a:ext cx="1783080" cy="868680"/>
          </a:xfrm>
          <a:prstGeom prst="roundRect">
            <a:avLst>
              <a:gd name="adj" fmla="val 8421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8065008" y="2450592"/>
            <a:ext cx="1563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2선 지락 (</a:t>
            </a:r>
            <a:r>
              <a:rPr lang="en-US" sz="10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고장 종류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LLG</a:t>
            </a: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1000" dirty="0"/>
          </a:p>
        </p:txBody>
      </p:sp>
      <p:sp>
        <p:nvSpPr>
          <p:cNvPr id="19" name="Text 16"/>
          <p:cNvSpPr txBox="1"/>
          <p:nvPr/>
        </p:nvSpPr>
        <p:spPr>
          <a:xfrm>
            <a:off x="8065008" y="2761488"/>
            <a:ext cx="15636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두 상 + 대지</a:t>
            </a:r>
            <a:endParaRPr lang="en-US" sz="850" dirty="0"/>
          </a:p>
        </p:txBody>
      </p:sp>
      <p:sp>
        <p:nvSpPr>
          <p:cNvPr id="20" name="Shape 17"/>
          <p:cNvSpPr/>
          <p:nvPr/>
        </p:nvSpPr>
        <p:spPr>
          <a:xfrm>
            <a:off x="9829800" y="2377440"/>
            <a:ext cx="1783080" cy="868680"/>
          </a:xfrm>
          <a:prstGeom prst="roundRect">
            <a:avLst>
              <a:gd name="adj" fmla="val 8421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1" name="Text 18"/>
          <p:cNvSpPr txBox="1"/>
          <p:nvPr/>
        </p:nvSpPr>
        <p:spPr>
          <a:xfrm>
            <a:off x="9939528" y="2450592"/>
            <a:ext cx="15636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3상 (</a:t>
            </a:r>
            <a:r>
              <a:rPr lang="en-US" sz="10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고장 종류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3Ph</a:t>
            </a: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1000" dirty="0"/>
          </a:p>
        </p:txBody>
      </p:sp>
      <p:sp>
        <p:nvSpPr>
          <p:cNvPr id="22" name="Text 19"/>
          <p:cNvSpPr txBox="1"/>
          <p:nvPr/>
        </p:nvSpPr>
        <p:spPr>
          <a:xfrm>
            <a:off x="9939528" y="2761488"/>
            <a:ext cx="156362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가장 심각, 대칭. 정상분만 존재</a:t>
            </a:r>
            <a:endParaRPr lang="en-US" sz="850" dirty="0"/>
          </a:p>
        </p:txBody>
      </p:sp>
      <p:sp>
        <p:nvSpPr>
          <p:cNvPr id="23" name="Text 20"/>
          <p:cNvSpPr txBox="1"/>
          <p:nvPr/>
        </p:nvSpPr>
        <p:spPr>
          <a:xfrm>
            <a:off x="7955280" y="33832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대칭분(정상·역상·영상)은 고장 종류 판별의 핵심. </a:t>
            </a:r>
            <a:r>
              <a:rPr lang="en-US" sz="9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분석 SW는 이를 페이저로 표시한다.</a:t>
            </a:r>
            <a:endParaRPr lang="en-US" sz="950" dirty="0"/>
          </a:p>
        </p:txBody>
      </p:sp>
      <p:sp>
        <p:nvSpPr>
          <p:cNvPr id="24" name="Text 21"/>
          <p:cNvSpPr txBox="1"/>
          <p:nvPr/>
        </p:nvSpPr>
        <p:spPr>
          <a:xfrm>
            <a:off x="548640" y="4572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 이후 시간축 (380kV 기준, 사우디 Grid Code 2.5.2.6: 1차 보호 고장제거 ≤ 80ms)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548640" y="4983480"/>
            <a:ext cx="1810512" cy="502920"/>
          </a:xfrm>
          <a:prstGeom prst="chevron">
            <a:avLst/>
          </a:prstGeom>
          <a:solidFill>
            <a:srgbClr val="D6454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777240" y="498348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0 ms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548640" y="5532120"/>
            <a:ext cx="1810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 발생</a:t>
            </a:r>
            <a:endParaRPr lang="en-US" sz="900" dirty="0"/>
          </a:p>
        </p:txBody>
      </p:sp>
      <p:sp>
        <p:nvSpPr>
          <p:cNvPr id="28" name="Shape 25"/>
          <p:cNvSpPr/>
          <p:nvPr/>
        </p:nvSpPr>
        <p:spPr>
          <a:xfrm>
            <a:off x="2404872" y="4983480"/>
            <a:ext cx="1810512" cy="502920"/>
          </a:xfrm>
          <a:prstGeom prst="chevron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2633472" y="498348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~1 ms</a:t>
            </a:r>
            <a:endParaRPr lang="en-US" sz="1050" dirty="0"/>
          </a:p>
        </p:txBody>
      </p:sp>
      <p:sp>
        <p:nvSpPr>
          <p:cNvPr id="30" name="Text 27"/>
          <p:cNvSpPr txBox="1"/>
          <p:nvPr/>
        </p:nvSpPr>
        <p:spPr>
          <a:xfrm>
            <a:off x="2404872" y="5532120"/>
            <a:ext cx="1810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트리거 판정, 링버퍼 고정</a:t>
            </a:r>
            <a:endParaRPr lang="en-US" sz="900" dirty="0"/>
          </a:p>
        </p:txBody>
      </p:sp>
      <p:sp>
        <p:nvSpPr>
          <p:cNvPr id="31" name="Shape 28"/>
          <p:cNvSpPr/>
          <p:nvPr/>
        </p:nvSpPr>
        <p:spPr>
          <a:xfrm>
            <a:off x="4261104" y="4983480"/>
            <a:ext cx="1810512" cy="502920"/>
          </a:xfrm>
          <a:prstGeom prst="chevron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2" name="Text 29"/>
          <p:cNvSpPr txBox="1"/>
          <p:nvPr/>
        </p:nvSpPr>
        <p:spPr>
          <a:xfrm>
            <a:off x="4489704" y="498348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20~30 ms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4261104" y="5532120"/>
            <a:ext cx="1810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보호계전기 판정·트립 지령</a:t>
            </a:r>
            <a:endParaRPr lang="en-US" sz="900" dirty="0"/>
          </a:p>
        </p:txBody>
      </p:sp>
      <p:sp>
        <p:nvSpPr>
          <p:cNvPr id="34" name="Shape 31"/>
          <p:cNvSpPr/>
          <p:nvPr/>
        </p:nvSpPr>
        <p:spPr>
          <a:xfrm>
            <a:off x="6117336" y="4983480"/>
            <a:ext cx="1810512" cy="502920"/>
          </a:xfrm>
          <a:prstGeom prst="chevron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345936" y="498348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40~80 ms</a:t>
            </a:r>
            <a:endParaRPr lang="en-US" sz="1050" dirty="0"/>
          </a:p>
        </p:txBody>
      </p:sp>
      <p:sp>
        <p:nvSpPr>
          <p:cNvPr id="36" name="Text 33"/>
          <p:cNvSpPr txBox="1"/>
          <p:nvPr/>
        </p:nvSpPr>
        <p:spPr>
          <a:xfrm>
            <a:off x="6117336" y="5532120"/>
            <a:ext cx="1810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차단기 개방 (아크 소호)</a:t>
            </a:r>
            <a:endParaRPr lang="en-US" sz="900" dirty="0"/>
          </a:p>
        </p:txBody>
      </p:sp>
      <p:sp>
        <p:nvSpPr>
          <p:cNvPr id="37" name="Shape 34"/>
          <p:cNvSpPr/>
          <p:nvPr/>
        </p:nvSpPr>
        <p:spPr>
          <a:xfrm>
            <a:off x="7973568" y="4983480"/>
            <a:ext cx="1810512" cy="502920"/>
          </a:xfrm>
          <a:prstGeom prst="chevron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8202168" y="498348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 초</a:t>
            </a:r>
            <a:endParaRPr lang="en-US" sz="1050" dirty="0"/>
          </a:p>
        </p:txBody>
      </p:sp>
      <p:sp>
        <p:nvSpPr>
          <p:cNvPr id="39" name="Text 36"/>
          <p:cNvSpPr txBox="1"/>
          <p:nvPr/>
        </p:nvSpPr>
        <p:spPr>
          <a:xfrm>
            <a:off x="7973568" y="5532120"/>
            <a:ext cx="1810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기록 종료, </a:t>
            </a:r>
            <a:r>
              <a:rPr lang="en-US" sz="9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저장·전송</a:t>
            </a:r>
            <a:endParaRPr lang="en-US" sz="900" dirty="0"/>
          </a:p>
        </p:txBody>
      </p:sp>
      <p:sp>
        <p:nvSpPr>
          <p:cNvPr id="40" name="Shape 37"/>
          <p:cNvSpPr/>
          <p:nvPr/>
        </p:nvSpPr>
        <p:spPr>
          <a:xfrm>
            <a:off x="9829800" y="4983480"/>
            <a:ext cx="1810512" cy="502920"/>
          </a:xfrm>
          <a:prstGeom prst="pentagon">
            <a:avLst/>
          </a:prstGeom>
          <a:solidFill>
            <a:srgbClr val="0B1F3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8"/>
          <p:cNvSpPr txBox="1"/>
          <p:nvPr/>
        </p:nvSpPr>
        <p:spPr>
          <a:xfrm>
            <a:off x="10058400" y="4983480"/>
            <a:ext cx="1371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 분~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9829800" y="5532120"/>
            <a:ext cx="18105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엔지니어 분석: 원인·고장점·계전기 동작 검증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신호 체인: 현장의 kV·kA가 파일의 정수가 되기까지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온보딩 학습 3/10 · 각 블록의 숫자를 알면 사양서와 코드가 읽힌다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0876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572768"/>
            <a:ext cx="13350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1. 1차 계통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621792" y="1965960"/>
            <a:ext cx="133502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380kV / 수 kA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변전소 모선·선로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2048256" y="2331720"/>
            <a:ext cx="109728" cy="274320"/>
          </a:xfrm>
          <a:prstGeom prst="rightArrow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157984" y="150876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231136" y="1572768"/>
            <a:ext cx="13350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2. </a:t>
            </a:r>
            <a:r>
              <a:rPr lang="en-US" sz="1050" b="1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1050" b="1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Potential / Voltage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2231136" y="1965960"/>
            <a:ext cx="133502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2차 5A(또는 1A)</a:t>
            </a:r>
            <a:endParaRPr lang="en-US" sz="850" dirty="0"/>
          </a:p>
          <a:p>
            <a:pPr algn="ctr" indent="0" marL="0">
              <a:buNone/>
            </a:pPr>
            <a:r>
              <a:rPr lang="en-US" sz="8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Potential / Voltage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2차 115V/√3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비율 예: 2000/5, 380kV/115V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3657600" y="2331720"/>
            <a:ext cx="109728" cy="274320"/>
          </a:xfrm>
          <a:prstGeom prst="rightArrow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767328" y="150876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1C7293"/>
          </a:solidFill>
          <a:ln w="6350">
            <a:solidFill>
              <a:srgbClr val="1C7293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840480" y="1572768"/>
            <a:ext cx="13350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3. 절연·스케일링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3840480" y="1965960"/>
            <a:ext cx="133502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보조 변성기(입력 절연)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서지·</a:t>
            </a:r>
            <a:r>
              <a:rPr lang="en-US" sz="8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Electromagnetic Compatibilit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EMC</a:t>
            </a: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보호(</a:t>
            </a:r>
            <a:r>
              <a:rPr lang="en-US" sz="8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계측 계전기·보호기기 규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60255-26</a:t>
            </a: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30~40×In 단시간 내량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266944" y="2331720"/>
            <a:ext cx="109728" cy="274320"/>
          </a:xfrm>
          <a:prstGeom prst="rightArrow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376672" y="150876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1C7293"/>
          </a:solidFill>
          <a:ln w="6350">
            <a:solidFill>
              <a:srgbClr val="1C729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449824" y="1572768"/>
            <a:ext cx="13350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4. 안티에일리어싱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5449824" y="1965960"/>
            <a:ext cx="133502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저역통과 필터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차단주파수 &lt; fs/2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(7,680Hz → ~3kHz)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6876288" y="2331720"/>
            <a:ext cx="109728" cy="274320"/>
          </a:xfrm>
          <a:prstGeom prst="rightArrow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986016" y="150876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F5A623"/>
          </a:solidFill>
          <a:ln w="6350">
            <a:solidFill>
              <a:srgbClr val="F5A62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059168" y="1572768"/>
            <a:ext cx="13350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5. </a:t>
            </a: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7059168" y="1965960"/>
            <a:ext cx="133502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16~24bit 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Sigma-Delta ADC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ΣΔ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동시샘플링(채널간 skew &lt;1µs)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 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Least Significant B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LSB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= FS / 2^N</a:t>
            </a:r>
            <a:endParaRPr lang="en-US" sz="850" dirty="0"/>
          </a:p>
        </p:txBody>
      </p:sp>
      <p:sp>
        <p:nvSpPr>
          <p:cNvPr id="25" name="Shape 23"/>
          <p:cNvSpPr/>
          <p:nvPr/>
        </p:nvSpPr>
        <p:spPr>
          <a:xfrm>
            <a:off x="8485632" y="2331720"/>
            <a:ext cx="109728" cy="274320"/>
          </a:xfrm>
          <a:prstGeom prst="rightArrow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8595360" y="150876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F5A623"/>
          </a:solidFill>
          <a:ln w="6350">
            <a:solidFill>
              <a:srgbClr val="F5A62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8668512" y="1572768"/>
            <a:ext cx="13350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6. </a:t>
            </a: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Digital Signal Process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DSP</a:t>
            </a: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Field-Programmable Gate Arra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FPGA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8668512" y="1965960"/>
            <a:ext cx="133502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Root Mean Squa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RMS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·페이저(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Discrete Fourier Transfor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DFT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)·대칭분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트리거 판정, 링버퍼</a:t>
            </a:r>
            <a:endParaRPr lang="en-US" sz="850" dirty="0"/>
          </a:p>
          <a:p>
            <a:pPr algn="ctr" indent="0" marL="0">
              <a:buNone/>
            </a:pP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Pulse Per Seco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PPS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 샘플 클록 동기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>
            <a:off x="10094976" y="2331720"/>
            <a:ext cx="109728" cy="274320"/>
          </a:xfrm>
          <a:prstGeom prst="rightArrow">
            <a:avLst/>
          </a:prstGeom>
          <a:solidFill>
            <a:srgbClr val="6B7A90"/>
          </a:solidFill>
          <a:ln w="12700">
            <a:solidFill>
              <a:srgbClr val="6B7A9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204704" y="1508760"/>
            <a:ext cx="1481328" cy="1920240"/>
          </a:xfrm>
          <a:prstGeom prst="roundRect">
            <a:avLst>
              <a:gd name="adj" fmla="val 4938"/>
            </a:avLst>
          </a:prstGeom>
          <a:solidFill>
            <a:srgbClr val="0B1F3A"/>
          </a:solidFill>
          <a:ln w="6350">
            <a:solidFill>
              <a:srgbClr val="0B1F3A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10277856" y="1572768"/>
            <a:ext cx="13350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7. 저장·통신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10277856" y="1965960"/>
            <a:ext cx="1335024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파일 생성</a:t>
            </a:r>
            <a:endParaRPr lang="en-US" sz="850" dirty="0"/>
          </a:p>
          <a:p>
            <a:pPr algn="ctr" indent="0" marL="0">
              <a:buNone/>
            </a:pPr>
            <a:r>
              <a:rPr lang="en-US" sz="8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Solid State Drive / Terabytes Writte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SSD</a:t>
            </a: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순환 저장</a:t>
            </a:r>
            <a:endParaRPr lang="en-US" sz="850" dirty="0"/>
          </a:p>
          <a:p>
            <a:pPr algn="ctr" indent="0" marL="0">
              <a:buNone/>
            </a:pPr>
            <a:r>
              <a:rPr lang="en-US" sz="8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8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Manufacturing Message Specifica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MMS</a:t>
            </a: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8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r>
              <a:rPr lang="en-US" sz="8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850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(Secure) File Transfer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FTP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548640" y="3657600"/>
            <a:ext cx="5394960" cy="2560320"/>
          </a:xfrm>
          <a:prstGeom prst="roundRect">
            <a:avLst>
              <a:gd name="adj" fmla="val 2857"/>
            </a:avLst>
          </a:prstGeom>
          <a:solidFill>
            <a:srgbClr val="FFF4DE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777240" y="37490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손계산 예제: 코드에서 보는 정수 → 실제 전류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777240" y="4114800"/>
            <a:ext cx="5029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16bit, 입력 풀스케일 ±100A(2차 기준) → 1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Least Significant B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LSB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= 200/65536 ≈ 3.05mA(2차)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샘플값 raw = 12,000 → 2차 전류 = 12,000 × 3.05mA ≈ 36.6A(순시값)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비 2000/5 = 400 → 1차 전류 = 36.6 × 400 ≈ 14.6kA(순시값) → 고장!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.cfg의 a, b 계수가 바로 이 변환식: 값 = a × raw + b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Root Mean Squa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RMS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는 한 사이클(128샘플) 제곱평균의 제곱근. 페이저는 같은 창에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7" action="ppaction://hlinksldjump" tooltip="Discrete Fourier Transfor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DFT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217920" y="3657600"/>
            <a:ext cx="5394960" cy="2560320"/>
          </a:xfrm>
          <a:prstGeom prst="roundRect">
            <a:avLst>
              <a:gd name="adj" fmla="val 2857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446520" y="37490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개발자가 자주 헷갈리는 것</a:t>
            </a:r>
            <a:endParaRPr lang="en-US" sz="1200" dirty="0"/>
          </a:p>
        </p:txBody>
      </p:sp>
      <p:sp>
        <p:nvSpPr>
          <p:cNvPr id="38" name="Text 36"/>
          <p:cNvSpPr txBox="1"/>
          <p:nvPr/>
        </p:nvSpPr>
        <p:spPr>
          <a:xfrm>
            <a:off x="6446520" y="4114800"/>
            <a:ext cx="5029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순시값(sample) vs 실효값(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8" action="ppaction://hlinksldjump" tooltip="Root Mean Squa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RMS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vs 페이저(크기+각) —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9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파일은 순시값, 계전기 정정은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0" action="ppaction://hlinksldjump" tooltip="Root Mean Squa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RMS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/페이저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1차/2차 값: 파일에는 보통 2차 값 또는 1차 환산값이 저장되며 .cfg의 'P/S' 필드가 알려준다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정격 5A의 20~40배까지 들어온다: 풀스케일을 작게 잡으면 고장 파형이 잘린다(클리핑)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동시샘플링이 아니면(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1" action="ppaction://hlinksldjump" tooltip="Multiplex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MUX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순차) 채널 간 위상 오차 → 임피던스 계산이 틀어진다</a:t>
            </a:r>
            <a:endParaRPr lang="en-US" sz="10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60Hz 계통(한국·사우디 모두)에서 128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2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= 7,680Hz. 50Hz 계통이면 같은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3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라도 6,400Hz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샘플링: s/c, 나이퀴스트, 분해능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온보딩 학습 4/10 · '7,680Hz 24bit'라는 사양 한 줄을 읽는 법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31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457200" y="1417320"/>
          <a:ext cx="566928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7" name="Chart 1" descr=""/>
          <p:cNvGraphicFramePr/>
          <p:nvPr/>
        </p:nvGraphicFramePr>
        <p:xfrm>
          <a:off x="457200" y="1417320"/>
          <a:ext cx="5669280" cy="23774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8" name="Shape 4"/>
          <p:cNvSpPr/>
          <p:nvPr/>
        </p:nvSpPr>
        <p:spPr>
          <a:xfrm>
            <a:off x="6400800" y="141732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510528" y="1490472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(samples per cycle)</a:t>
            </a:r>
            <a:endParaRPr lang="en-US" sz="1050" dirty="0"/>
          </a:p>
        </p:txBody>
      </p:sp>
      <p:sp>
        <p:nvSpPr>
          <p:cNvPr id="10" name="Text 6"/>
          <p:cNvSpPr txBox="1"/>
          <p:nvPr/>
        </p:nvSpPr>
        <p:spPr>
          <a:xfrm>
            <a:off x="6510528" y="1801368"/>
            <a:ext cx="23408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주기(60Hz → 16.67ms)당 샘플 수. 128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× 60Hz = 7,680Hz. 표준·규격은 보통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 요구(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북미 신뢰도 기준 / 텍사스 계통운영자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NERC PRC-028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64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북미 신뢰도 기준 / 텍사스 계통운영자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ERCOT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128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850" dirty="0"/>
          </a:p>
        </p:txBody>
      </p:sp>
      <p:sp>
        <p:nvSpPr>
          <p:cNvPr id="11" name="Shape 7"/>
          <p:cNvSpPr/>
          <p:nvPr/>
        </p:nvSpPr>
        <p:spPr>
          <a:xfrm>
            <a:off x="9052560" y="141732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9162288" y="1490472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나이퀴스트</a:t>
            </a:r>
            <a:endParaRPr lang="en-US" sz="1050" dirty="0"/>
          </a:p>
        </p:txBody>
      </p:sp>
      <p:sp>
        <p:nvSpPr>
          <p:cNvPr id="13" name="Text 9"/>
          <p:cNvSpPr txBox="1"/>
          <p:nvPr/>
        </p:nvSpPr>
        <p:spPr>
          <a:xfrm>
            <a:off x="9162288" y="1801368"/>
            <a:ext cx="23408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fs/2 이상의 성분은 가짜 저주파로 접힌다(에일리어싱). 그래서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앞에 저역통과 필터가 필수. 7,680Hz면 ~3kHz(50차 고조파)까지 안전</a:t>
            </a:r>
            <a:endParaRPr lang="en-US" sz="850" dirty="0"/>
          </a:p>
        </p:txBody>
      </p:sp>
      <p:sp>
        <p:nvSpPr>
          <p:cNvPr id="14" name="Shape 10"/>
          <p:cNvSpPr/>
          <p:nvPr/>
        </p:nvSpPr>
        <p:spPr>
          <a:xfrm>
            <a:off x="6400800" y="265176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6510528" y="2724912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분해능·</a:t>
            </a: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Effective Number of Bi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ENOB</a:t>
            </a:r>
            <a:endParaRPr lang="en-US" sz="1050" dirty="0"/>
          </a:p>
        </p:txBody>
      </p:sp>
      <p:sp>
        <p:nvSpPr>
          <p:cNvPr id="16" name="Text 12"/>
          <p:cNvSpPr txBox="1"/>
          <p:nvPr/>
        </p:nvSpPr>
        <p:spPr>
          <a:xfrm>
            <a:off x="6510528" y="3035808"/>
            <a:ext cx="23408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24bit라도 잡음 때문에 유효비트(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Effective Number of Bi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ENOB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)는 18~20bit. 고장 시 20×In과 정상 부하 0.1×In을 한 스케일로 다루려면 높은 분해능이 필요</a:t>
            </a:r>
            <a:endParaRPr lang="en-US" sz="850" dirty="0"/>
          </a:p>
        </p:txBody>
      </p:sp>
      <p:sp>
        <p:nvSpPr>
          <p:cNvPr id="17" name="Shape 13"/>
          <p:cNvSpPr/>
          <p:nvPr/>
        </p:nvSpPr>
        <p:spPr>
          <a:xfrm>
            <a:off x="9052560" y="2651760"/>
            <a:ext cx="2560320" cy="1143000"/>
          </a:xfrm>
          <a:prstGeom prst="roundRect">
            <a:avLst>
              <a:gd name="adj" fmla="val 6400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9162288" y="2724912"/>
            <a:ext cx="23408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진행파(</a:t>
            </a: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Traveling Wave 진행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</a:t>
            </a: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</a:t>
            </a: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endParaRPr lang="en-US" sz="1050" dirty="0"/>
          </a:p>
        </p:txBody>
      </p:sp>
      <p:sp>
        <p:nvSpPr>
          <p:cNvPr id="19" name="Text 15"/>
          <p:cNvSpPr txBox="1"/>
          <p:nvPr/>
        </p:nvSpPr>
        <p:spPr>
          <a:xfrm>
            <a:off x="9162288" y="3035808"/>
            <a:ext cx="23408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고장점 표정을 수십 m 정확도로 하려면 MHz급(예: 5MHz) 샘플링 별도 채널이 필요 — 일반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과 다른 하드웨어</a:t>
            </a:r>
            <a:endParaRPr lang="en-US" sz="850" dirty="0"/>
          </a:p>
        </p:txBody>
      </p:sp>
      <p:sp>
        <p:nvSpPr>
          <p:cNvPr id="20" name="Shape 16"/>
          <p:cNvSpPr/>
          <p:nvPr/>
        </p:nvSpPr>
        <p:spPr>
          <a:xfrm>
            <a:off x="548640" y="4023360"/>
            <a:ext cx="11064240" cy="2194560"/>
          </a:xfrm>
          <a:prstGeom prst="roundRect">
            <a:avLst>
              <a:gd name="adj" fmla="val 3333"/>
            </a:avLst>
          </a:prstGeom>
          <a:solidFill>
            <a:srgbClr val="FFF4DE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777240" y="4114800"/>
            <a:ext cx="10515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코드에서: 한 사이클 </a:t>
            </a:r>
            <a:r>
              <a:rPr lang="en-US" sz="12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Root Mean Squa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RMS</a:t>
            </a: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와 기본파 페이저(</a:t>
            </a:r>
            <a:r>
              <a:rPr lang="en-US" sz="12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Discrete Fourier Transfor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DFT</a:t>
            </a: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계산</a:t>
            </a:r>
            <a:endParaRPr lang="en-US" sz="1200" dirty="0"/>
          </a:p>
        </p:txBody>
      </p:sp>
      <p:sp>
        <p:nvSpPr>
          <p:cNvPr id="22" name="Text 18"/>
          <p:cNvSpPr txBox="1"/>
          <p:nvPr/>
        </p:nvSpPr>
        <p:spPr>
          <a:xfrm>
            <a:off x="777240" y="4480560"/>
            <a:ext cx="1051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 = 128  // samples per cycle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rms  = sqrt( sum(x[k]^2 for k in 0..N-1) / N 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   = (2/N) * sum( x[k] * cos(2*pi*k/N) )      im = -(2/N) * sum( x[k] * sin(2*pi*k/N) 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mag  = sqrt(re^2 + im^2) / sqrt(2)  // RMS 크기        ang = atan2(im, re)  // 위상(기준 채널과의 차이가 의미 있음)</a:t>
            </a:r>
            <a:endParaRPr lang="en-US" sz="1000" dirty="0"/>
          </a:p>
          <a:p>
            <a:pPr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대칭분: I1 = (Ia + a·Ib + a²·Ic)/3, I2 = (Ia + a²·Ib + a·Ic)/3, I0 = (Ia + Ib + Ic)/3, a = 1∠120°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트리거와 링버퍼: '고장 전'을 어떻게 기록하는가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온보딩 학습 5/10 ·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항상 녹음 중이다. 트리거는 '지금부터 저장'이 아니라 '방금 지나간 것을 버리지 말라'는 신호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1051560" y="1965960"/>
            <a:ext cx="2651760" cy="2651760"/>
          </a:xfrm>
          <a:prstGeom prst="ellipse">
            <a:avLst/>
          </a:prstGeom>
          <a:solidFill>
            <a:srgbClr val="E8EEF5"/>
          </a:solidFill>
          <a:ln w="25400">
            <a:solidFill>
              <a:srgbClr val="1C729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737360" y="2651760"/>
            <a:ext cx="1280160" cy="128016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737360" y="2971800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링버퍼</a:t>
            </a:r>
            <a:endParaRPr lang="en-US" sz="900" dirty="0"/>
          </a:p>
          <a:p>
            <a:pPr algn="ctr" indent="0" marL="0">
              <a:buNone/>
            </a:pPr>
            <a:r>
              <a:rPr lang="en-US" sz="9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(RAM, 항상 덮어씀)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2231136" y="2139696"/>
            <a:ext cx="292608" cy="29260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734056" y="2274453"/>
            <a:ext cx="292608" cy="29260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102219" y="2642616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236976" y="3145536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02219" y="3648456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734056" y="4016619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2231136" y="4151376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728216" y="4016619"/>
            <a:ext cx="292608" cy="292608"/>
          </a:xfrm>
          <a:prstGeom prst="ellipse">
            <a:avLst/>
          </a:prstGeom>
          <a:solidFill>
            <a:srgbClr val="FFFFFF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360053" y="3648456"/>
            <a:ext cx="292608" cy="29260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225296" y="3145536"/>
            <a:ext cx="292608" cy="29260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360053" y="2642616"/>
            <a:ext cx="292608" cy="29260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728216" y="2274453"/>
            <a:ext cx="292608" cy="292608"/>
          </a:xfrm>
          <a:prstGeom prst="ellipse">
            <a:avLst/>
          </a:prstGeom>
          <a:solidFill>
            <a:srgbClr val="F5A62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520440" y="2377440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쓰기 포인터 ▶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48463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주황 = 트리거 시점에 '고정'되는 pre-fault 구간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4480560" y="1828800"/>
            <a:ext cx="2139696" cy="502920"/>
          </a:xfrm>
          <a:prstGeom prst="rect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620256" y="1828800"/>
            <a:ext cx="4992624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620256" y="1600200"/>
            <a:ext cx="0" cy="960120"/>
          </a:xfrm>
          <a:prstGeom prst="line">
            <a:avLst/>
          </a:prstGeom>
          <a:noFill/>
          <a:ln w="25400">
            <a:solidFill>
              <a:srgbClr val="D64545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480560" y="1828800"/>
            <a:ext cx="213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pre-fault (예: 0.2~1 s)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6620256" y="1828800"/>
            <a:ext cx="499262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post-fault (예: 1~10 s, 재트리거 시 연장)</a:t>
            </a:r>
            <a:endParaRPr lang="en-US" sz="1000" dirty="0"/>
          </a:p>
        </p:txBody>
      </p:sp>
      <p:sp>
        <p:nvSpPr>
          <p:cNvPr id="28" name="Text 26"/>
          <p:cNvSpPr txBox="1"/>
          <p:nvPr/>
        </p:nvSpPr>
        <p:spPr>
          <a:xfrm>
            <a:off x="6163056" y="1371600"/>
            <a:ext cx="914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D6454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트리거</a:t>
            </a:r>
            <a:endParaRPr lang="en-US" sz="950" dirty="0"/>
          </a:p>
        </p:txBody>
      </p:sp>
      <p:sp>
        <p:nvSpPr>
          <p:cNvPr id="29" name="Text 27"/>
          <p:cNvSpPr txBox="1"/>
          <p:nvPr/>
        </p:nvSpPr>
        <p:spPr>
          <a:xfrm>
            <a:off x="4480560" y="2423160"/>
            <a:ext cx="7132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기록 = pre + post. 둘 다 설정값이며 한전·</a:t>
            </a:r>
            <a:r>
              <a:rPr lang="en-US" sz="9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Saudi Electricity Compan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</a:t>
            </a: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규격서가 최소값을 정한다. 저장 공간 = 채널 수 × 샘플링률 × 바이트 × 기록길이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480560" y="2971800"/>
            <a:ext cx="2331720" cy="1005840"/>
          </a:xfrm>
          <a:prstGeom prst="roundRect">
            <a:avLst>
              <a:gd name="adj" fmla="val 727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4590288" y="3044952"/>
            <a:ext cx="2112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레벨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590288" y="3355848"/>
            <a:ext cx="21122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V·I·f·P가 상한/하한 초과. 가장 기본. 히스테리시스로 채터링 방지</a:t>
            </a:r>
            <a:endParaRPr lang="en-US" sz="850" dirty="0"/>
          </a:p>
        </p:txBody>
      </p:sp>
      <p:sp>
        <p:nvSpPr>
          <p:cNvPr id="33" name="Shape 31"/>
          <p:cNvSpPr/>
          <p:nvPr/>
        </p:nvSpPr>
        <p:spPr>
          <a:xfrm>
            <a:off x="6885432" y="2971800"/>
            <a:ext cx="2331720" cy="1005840"/>
          </a:xfrm>
          <a:prstGeom prst="roundRect">
            <a:avLst>
              <a:gd name="adj" fmla="val 727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995160" y="3044952"/>
            <a:ext cx="2112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변화율(delta)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6995160" y="3355848"/>
            <a:ext cx="21122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한 사이클 전 대비 변화량. 부하 변동과 고장 구분에 유리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9290304" y="2971800"/>
            <a:ext cx="2331720" cy="1005840"/>
          </a:xfrm>
          <a:prstGeom prst="roundRect">
            <a:avLst>
              <a:gd name="adj" fmla="val 727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9400032" y="3044952"/>
            <a:ext cx="2112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대칭분·고조파</a:t>
            </a:r>
            <a:endParaRPr lang="en-US" sz="1050" dirty="0"/>
          </a:p>
        </p:txBody>
      </p:sp>
      <p:sp>
        <p:nvSpPr>
          <p:cNvPr id="38" name="Text 36"/>
          <p:cNvSpPr txBox="1"/>
          <p:nvPr/>
        </p:nvSpPr>
        <p:spPr>
          <a:xfrm>
            <a:off x="9400032" y="3355848"/>
            <a:ext cx="21122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영상분(3I0)·역상분·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Total Harmonic Distor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THD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기준. 불평형 고장 감지</a:t>
            </a:r>
            <a:endParaRPr lang="en-US" sz="850" dirty="0"/>
          </a:p>
        </p:txBody>
      </p:sp>
      <p:sp>
        <p:nvSpPr>
          <p:cNvPr id="39" name="Shape 37"/>
          <p:cNvSpPr/>
          <p:nvPr/>
        </p:nvSpPr>
        <p:spPr>
          <a:xfrm>
            <a:off x="4480560" y="4069080"/>
            <a:ext cx="2331720" cy="1005840"/>
          </a:xfrm>
          <a:prstGeom prst="roundRect">
            <a:avLst>
              <a:gd name="adj" fmla="val 727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4590288" y="4142232"/>
            <a:ext cx="2112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접점(</a:t>
            </a: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Digital Input / Outpu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</a:t>
            </a: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4590288" y="4453128"/>
            <a:ext cx="21122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계전기 트립·차단기 보조접점 등 디지털 입력 변화. 1ms 타임스탬프(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Sequence of Events (Recorder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SOE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850" dirty="0"/>
          </a:p>
        </p:txBody>
      </p:sp>
      <p:sp>
        <p:nvSpPr>
          <p:cNvPr id="42" name="Shape 40"/>
          <p:cNvSpPr/>
          <p:nvPr/>
        </p:nvSpPr>
        <p:spPr>
          <a:xfrm>
            <a:off x="6885432" y="4069080"/>
            <a:ext cx="2331720" cy="1005840"/>
          </a:xfrm>
          <a:prstGeom prst="roundRect">
            <a:avLst>
              <a:gd name="adj" fmla="val 727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995160" y="4142232"/>
            <a:ext cx="2112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외부·</a:t>
            </a: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Generic Object Oriented Substation Ev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GOOSE</a:t>
            </a:r>
            <a:endParaRPr lang="en-US" sz="1050" dirty="0"/>
          </a:p>
        </p:txBody>
      </p:sp>
      <p:sp>
        <p:nvSpPr>
          <p:cNvPr id="44" name="Text 42"/>
          <p:cNvSpPr txBox="1"/>
          <p:nvPr/>
        </p:nvSpPr>
        <p:spPr>
          <a:xfrm>
            <a:off x="6995160" y="4453128"/>
            <a:ext cx="21122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다른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의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Generic Object Oriented Substation Ev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GOOSE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메시지나 외부 접점으로 크로스 트리거 → 여러 장치가 같은 고장을 동시 기록</a:t>
            </a:r>
            <a:endParaRPr lang="en-US" sz="850" dirty="0"/>
          </a:p>
        </p:txBody>
      </p:sp>
      <p:sp>
        <p:nvSpPr>
          <p:cNvPr id="45" name="Shape 43"/>
          <p:cNvSpPr/>
          <p:nvPr/>
        </p:nvSpPr>
        <p:spPr>
          <a:xfrm>
            <a:off x="9290304" y="4069080"/>
            <a:ext cx="2331720" cy="1005840"/>
          </a:xfrm>
          <a:prstGeom prst="roundRect">
            <a:avLst>
              <a:gd name="adj" fmla="val 727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9400032" y="4142232"/>
            <a:ext cx="2112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수동·주기</a:t>
            </a:r>
            <a:endParaRPr lang="en-US" sz="1050" dirty="0"/>
          </a:p>
        </p:txBody>
      </p:sp>
      <p:sp>
        <p:nvSpPr>
          <p:cNvPr id="47" name="Text 45"/>
          <p:cNvSpPr txBox="1"/>
          <p:nvPr/>
        </p:nvSpPr>
        <p:spPr>
          <a:xfrm>
            <a:off x="9400032" y="4453128"/>
            <a:ext cx="21122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시험용 수동 트리거, 정기 스냅샷(trend)</a:t>
            </a:r>
            <a:endParaRPr lang="en-US" sz="850" dirty="0"/>
          </a:p>
        </p:txBody>
      </p:sp>
      <p:sp>
        <p:nvSpPr>
          <p:cNvPr id="48" name="Shape 46"/>
          <p:cNvSpPr/>
          <p:nvPr/>
        </p:nvSpPr>
        <p:spPr>
          <a:xfrm>
            <a:off x="548640" y="521208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4DE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777240" y="5285232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시 함정: ① 오트리거(전압 순시 강하마다 기록)로 저장 고갈 → 데드밴드·최소 재트리거 간격 필요  ② 트리거 판정 지연이 길면 pre-fault가 잘림 → 판정은 샘플 단위(µs급)로  ③ 정전 시 RAM 버퍼 소실 → 비휘발성 저장으로 즉시 플러시  ④ 여러 </a:t>
            </a:r>
            <a:r>
              <a:rPr lang="en-US" sz="10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0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같은 고장을 기록하려면 시각동기 + 크로스 트리거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COMTRADE 파일 해부: .cfg + .dat (+ .hdr, .inf / 2013판 .cff)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온보딩 학습 6/10 · IEEE C37.111 / IEC 60255-24. 파서를 짜려면 이 두 파일만 이해하면 된다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5760720" cy="3291840"/>
          </a:xfrm>
          <a:prstGeom prst="roundRect">
            <a:avLst>
              <a:gd name="adj" fmla="val 2222"/>
            </a:avLst>
          </a:prstGeom>
          <a:solidFill>
            <a:srgbClr val="0B1F3A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1536192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예시 .cfg (1999판, 일부)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1828800"/>
            <a:ext cx="5394960" cy="2880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RIYADH_380_SS12,SPR-K010,1999          ← 변전소, 장치 ID, 판 연도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5,4A,1D                                ← 총 채널 5 = 아날로그 4 + 디지털 1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1,IA,A,,A,0.003052,0,0,-32768,32767,2000,5,P   ← ch번호,이름,상,회로,단위, a, b, skew, min, max, CT1차, CT2차, P/S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2,IB,B,,A,0.003052,0,0,-32768,32767,2000,5,P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3,IC,C,,A,0.003052,0,0,-32768,32767,2000,5,P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4,VA,A,,V,0.005000,0,0,-32768,32767,380000,115,P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1,CB_TRIP,,,0                          ← 디지털 ch: 번호,이름,상,회로,정상상태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60                                     ← 계통 주파수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                                     ← 샘플링률 구간 수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7680,7680                              ← 샘플링률, 그 율의 마지막 샘플 번호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15/03/2026,14:22:31.123456             ← 첫 샘플 시각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15/03/2026,14:22:31.323456             ← 트리거 시각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BINARY                                 ← .dat 형식 (ASCII / BINARY / BINARY32 / FLOAT32)</a:t>
            </a:r>
            <a:endParaRPr lang="en-US" sz="850" dirty="0"/>
          </a:p>
          <a:p>
            <a:pPr indent="0" marL="0">
              <a:buNone/>
            </a:pPr>
            <a:r>
              <a:rPr lang="en-US" sz="85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1.0                                    ← 시간 배율</a:t>
            </a:r>
            <a:endParaRPr lang="en-US" sz="850" dirty="0"/>
          </a:p>
        </p:txBody>
      </p:sp>
      <p:sp>
        <p:nvSpPr>
          <p:cNvPr id="9" name="Text 7"/>
          <p:cNvSpPr txBox="1"/>
          <p:nvPr/>
        </p:nvSpPr>
        <p:spPr>
          <a:xfrm>
            <a:off x="6583680" y="14630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.dat 바이너리 레코드 구조 (샘플 1개 = 1 레코드)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583680" y="1828800"/>
            <a:ext cx="731520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583680" y="182880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샘플 번호</a:t>
            </a:r>
            <a:endParaRPr lang="en-US" sz="80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359152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uint32</a:t>
            </a:r>
            <a:endParaRPr lang="en-US" sz="750" dirty="0"/>
          </a:p>
        </p:txBody>
      </p:sp>
      <p:sp>
        <p:nvSpPr>
          <p:cNvPr id="13" name="Shape 11"/>
          <p:cNvSpPr/>
          <p:nvPr/>
        </p:nvSpPr>
        <p:spPr>
          <a:xfrm>
            <a:off x="7315200" y="1828800"/>
            <a:ext cx="914400" cy="502920"/>
          </a:xfrm>
          <a:prstGeom prst="rect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315200" y="1828800"/>
            <a:ext cx="914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타임스탬프</a:t>
            </a:r>
            <a:endParaRPr lang="en-US" sz="800" dirty="0"/>
          </a:p>
        </p:txBody>
      </p:sp>
      <p:sp>
        <p:nvSpPr>
          <p:cNvPr id="15" name="Text 13"/>
          <p:cNvSpPr txBox="1"/>
          <p:nvPr/>
        </p:nvSpPr>
        <p:spPr>
          <a:xfrm>
            <a:off x="7315200" y="23591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uint32 (µs × 배율)</a:t>
            </a:r>
            <a:endParaRPr lang="en-US" sz="750" dirty="0"/>
          </a:p>
        </p:txBody>
      </p:sp>
      <p:sp>
        <p:nvSpPr>
          <p:cNvPr id="16" name="Shape 14"/>
          <p:cNvSpPr/>
          <p:nvPr/>
        </p:nvSpPr>
        <p:spPr>
          <a:xfrm>
            <a:off x="8229600" y="1828800"/>
            <a:ext cx="502920" cy="502920"/>
          </a:xfrm>
          <a:prstGeom prst="rect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IA</a:t>
            </a:r>
            <a:endParaRPr lang="en-US" sz="800" dirty="0"/>
          </a:p>
        </p:txBody>
      </p:sp>
      <p:sp>
        <p:nvSpPr>
          <p:cNvPr id="18" name="Text 16"/>
          <p:cNvSpPr txBox="1"/>
          <p:nvPr/>
        </p:nvSpPr>
        <p:spPr>
          <a:xfrm>
            <a:off x="8229600" y="235915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int16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8732520" y="1828800"/>
            <a:ext cx="502920" cy="502920"/>
          </a:xfrm>
          <a:prstGeom prst="rect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873252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IB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8732520" y="235915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int16</a:t>
            </a:r>
            <a:endParaRPr lang="en-US" sz="750" dirty="0"/>
          </a:p>
        </p:txBody>
      </p:sp>
      <p:sp>
        <p:nvSpPr>
          <p:cNvPr id="22" name="Shape 20"/>
          <p:cNvSpPr/>
          <p:nvPr/>
        </p:nvSpPr>
        <p:spPr>
          <a:xfrm>
            <a:off x="9235440" y="1828800"/>
            <a:ext cx="502920" cy="502920"/>
          </a:xfrm>
          <a:prstGeom prst="rect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923544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IC</a:t>
            </a:r>
            <a:endParaRPr lang="en-US" sz="800" dirty="0"/>
          </a:p>
        </p:txBody>
      </p:sp>
      <p:sp>
        <p:nvSpPr>
          <p:cNvPr id="24" name="Text 22"/>
          <p:cNvSpPr txBox="1"/>
          <p:nvPr/>
        </p:nvSpPr>
        <p:spPr>
          <a:xfrm>
            <a:off x="9235440" y="235915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int16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9738360" y="1828800"/>
            <a:ext cx="502920" cy="502920"/>
          </a:xfrm>
          <a:prstGeom prst="rect">
            <a:avLst/>
          </a:prstGeom>
          <a:solidFill>
            <a:srgbClr val="F5A62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9738360" y="18288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VA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9738360" y="2359152"/>
            <a:ext cx="502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int16</a:t>
            </a:r>
            <a:endParaRPr lang="en-US" sz="750" dirty="0"/>
          </a:p>
        </p:txBody>
      </p:sp>
      <p:sp>
        <p:nvSpPr>
          <p:cNvPr id="28" name="Shape 26"/>
          <p:cNvSpPr/>
          <p:nvPr/>
        </p:nvSpPr>
        <p:spPr>
          <a:xfrm>
            <a:off x="10241280" y="1828800"/>
            <a:ext cx="1325880" cy="502920"/>
          </a:xfrm>
          <a:prstGeom prst="rect">
            <a:avLst/>
          </a:prstGeom>
          <a:solidFill>
            <a:srgbClr val="13315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241280" y="1828800"/>
            <a:ext cx="1325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디지털 16비트 묶음</a:t>
            </a:r>
            <a:endParaRPr lang="en-US" sz="800" dirty="0"/>
          </a:p>
        </p:txBody>
      </p:sp>
      <p:sp>
        <p:nvSpPr>
          <p:cNvPr id="30" name="Text 28"/>
          <p:cNvSpPr txBox="1"/>
          <p:nvPr/>
        </p:nvSpPr>
        <p:spPr>
          <a:xfrm>
            <a:off x="10241280" y="2359152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uint16</a:t>
            </a:r>
            <a:endParaRPr lang="en-US" sz="750" dirty="0"/>
          </a:p>
        </p:txBody>
      </p:sp>
      <p:sp>
        <p:nvSpPr>
          <p:cNvPr id="31" name="Text 29"/>
          <p:cNvSpPr txBox="1"/>
          <p:nvPr/>
        </p:nvSpPr>
        <p:spPr>
          <a:xfrm>
            <a:off x="6583680" y="2697480"/>
            <a:ext cx="5029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실제값 = a × raw + b  (a, b는 .cfg 채널 행에서). raw = -32768~32767 (16bit). 0x8000은 '결측' 표시.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레코드 크기 = 4 + 4 + 2×(아날로그 수) + 2×ceil(디지털 수/16) 바이트 → 위 예: 4+4+8+2 = 18 B</a:t>
            </a:r>
            <a:endParaRPr lang="en-US" sz="950" dirty="0"/>
          </a:p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7,680Hz × 5초 × 18B ≈ 690KB. 48ch 장치라면 샘플당 4+4+96+12 = 116B → 5초에 4.4MB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6583680" y="379476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6693408" y="3867912"/>
            <a:ext cx="1380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1991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6693408" y="4178808"/>
            <a:ext cx="13807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ASCII 중심, 단일 샘플링률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8275320" y="379476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385048" y="3867912"/>
            <a:ext cx="1380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1999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8385048" y="4178808"/>
            <a:ext cx="13807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BINARY int16, 다중 샘플링률, 시간 배율. 국내 장비 대부분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9966960" y="3794760"/>
            <a:ext cx="1600200" cy="960120"/>
          </a:xfrm>
          <a:prstGeom prst="roundRect">
            <a:avLst>
              <a:gd name="adj" fmla="val 7619"/>
            </a:avLst>
          </a:prstGeom>
          <a:solidFill>
            <a:srgbClr val="FFF4DE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10076688" y="3867912"/>
            <a:ext cx="13807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2013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10076688" y="4178808"/>
            <a:ext cx="138074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단일 파일 .cff, BINARY32/FLOAT32, UTF-8, time_code·leapsec 필드(ns). = IEC 60255-24 Ed.2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548640" y="4937760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E8EEF5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777240" y="501091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파서 작성 체크리스트 (C# / Python)</a:t>
            </a:r>
            <a:endParaRPr lang="en-US" sz="1100" dirty="0"/>
          </a:p>
        </p:txBody>
      </p:sp>
      <p:sp>
        <p:nvSpPr>
          <p:cNvPr id="43" name="Text 41"/>
          <p:cNvSpPr txBox="1"/>
          <p:nvPr/>
        </p:nvSpPr>
        <p:spPr>
          <a:xfrm>
            <a:off x="777240" y="5303520"/>
            <a:ext cx="10607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.cfg는 줄 단위 CSV — 채널 행의 필드 수가 판(1991/1999/2013)마다 다르니 판 연도로 분기  ② 다중 샘플링률 구간(nrates&gt;1)은 endsamp로 구간 경계 계산  ③ 타임스탬프가 0이면 샘플 번호 × (1/fs)로 시간 복원  ④ int16 결측(0x8000) 처리  ⑤ 디지털 채널은 비트 언팩(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Least Significant B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LSB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부터)  ⑥ 파일명 규칙 IEEE C37.232(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IEEE C37.232 Common Nam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COMNAME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): 시작일,시각,타임코드,변전소,장치,회사,,사용자.cfg  ⑦ 검증: Python 'comtrade' 패키지 결과와 대조</a:t>
            </a:r>
            <a:endParaRPr lang="en-US" sz="9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시각동기: 왜 1µs가 중요한가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온보딩 학습 7/10 · 두 변전소가 기록한 같은 고장을 겹쳐 보려면, 두 시계가 같아야 한다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34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291840" cy="2103120"/>
          </a:xfrm>
          <a:prstGeom prst="roundRect">
            <a:avLst>
              <a:gd name="adj" fmla="val 3478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162763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변전소 A (송전단)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914400" y="2057400"/>
            <a:ext cx="2560320" cy="41148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914400" y="20574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914400" y="2606040"/>
            <a:ext cx="2560320" cy="365760"/>
          </a:xfrm>
          <a:prstGeom prst="rect">
            <a:avLst/>
          </a:prstGeom>
          <a:solidFill>
            <a:srgbClr val="E8EEF5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914400" y="26060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Global Position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GPS</a:t>
            </a:r>
            <a:r>
              <a:rPr lang="en-US" sz="9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9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9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시계  → 오차 ±1µs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914400" y="3063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 기록 파일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206240" y="1554480"/>
            <a:ext cx="3291840" cy="2103120"/>
          </a:xfrm>
          <a:prstGeom prst="roundRect">
            <a:avLst>
              <a:gd name="adj" fmla="val 3478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4389120" y="162763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변전소 B (수전단)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0" y="2057400"/>
            <a:ext cx="2560320" cy="41148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72000" y="205740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572000" y="2606040"/>
            <a:ext cx="2560320" cy="365760"/>
          </a:xfrm>
          <a:prstGeom prst="rect">
            <a:avLst/>
          </a:prstGeom>
          <a:solidFill>
            <a:srgbClr val="E8EEF5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572000" y="26060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Global Position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GPS</a:t>
            </a:r>
            <a:r>
              <a:rPr lang="en-US" sz="9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9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9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시계  → 오차 ±1µs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4572000" y="3063240"/>
            <a:ext cx="2560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 기록 파일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3840480" y="2258568"/>
            <a:ext cx="365760" cy="0"/>
          </a:xfrm>
          <a:prstGeom prst="line">
            <a:avLst/>
          </a:prstGeom>
          <a:noFill/>
          <a:ln w="38100">
            <a:solidFill>
              <a:srgbClr val="F5A62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566160" y="18745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선로 100km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772400" y="1554480"/>
            <a:ext cx="3840480" cy="2103120"/>
          </a:xfrm>
          <a:prstGeom prst="roundRect">
            <a:avLst>
              <a:gd name="adj" fmla="val 3478"/>
            </a:avLst>
          </a:prstGeom>
          <a:solidFill>
            <a:srgbClr val="FFF4DE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001000" y="1627632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왜 필요한가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8001000" y="1965960"/>
            <a:ext cx="34747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양단 고장점 표정: 두 파일의 전압·전류 페이저를 같은 시각 기준으로 계산 → 시계 오차 1° = 46µs(60Hz). 1µs면 0.02°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Sequence of Events (Recorder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(이벤트 순서): 어떤 차단기가 먼저 열렸는지 1ms 단위로 판별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(C37.118): 동기페이저 자체가 절대시각 기준의 위상값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여러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크로스 트리거 정렬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48640" y="3886200"/>
            <a:ext cx="2697480" cy="1325880"/>
          </a:xfrm>
          <a:prstGeom prst="roundRect">
            <a:avLst>
              <a:gd name="adj" fmla="val 5517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58368" y="3959352"/>
            <a:ext cx="2478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Global Position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GPS</a:t>
            </a: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1PPS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658368" y="4270248"/>
            <a:ext cx="24780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위성 수신기 → 초당 1펄스. 절대시각 기준. 안테나 설치 필요</a:t>
            </a:r>
            <a:endParaRPr lang="en-US" sz="850" dirty="0"/>
          </a:p>
        </p:txBody>
      </p:sp>
      <p:sp>
        <p:nvSpPr>
          <p:cNvPr id="28" name="Text 26"/>
          <p:cNvSpPr txBox="1"/>
          <p:nvPr/>
        </p:nvSpPr>
        <p:spPr>
          <a:xfrm>
            <a:off x="685800" y="48920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±100ns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3337560" y="3886200"/>
            <a:ext cx="2697480" cy="1325880"/>
          </a:xfrm>
          <a:prstGeom prst="roundRect">
            <a:avLst>
              <a:gd name="adj" fmla="val 5517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3447288" y="3959352"/>
            <a:ext cx="2478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Inter-Range Instrumentation Group time cod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IRIG-B</a:t>
            </a:r>
            <a:endParaRPr lang="en-US" sz="1100" dirty="0"/>
          </a:p>
        </p:txBody>
      </p:sp>
      <p:sp>
        <p:nvSpPr>
          <p:cNvPr id="31" name="Text 29"/>
          <p:cNvSpPr txBox="1"/>
          <p:nvPr/>
        </p:nvSpPr>
        <p:spPr>
          <a:xfrm>
            <a:off x="3447288" y="4270248"/>
            <a:ext cx="24780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1초 프레임에 시각 정보를 실은 직렬 코드(B00x DC, B12x AM 변조). 전용 케이블</a:t>
            </a:r>
            <a:endParaRPr lang="en-US" sz="850" dirty="0"/>
          </a:p>
        </p:txBody>
      </p:sp>
      <p:sp>
        <p:nvSpPr>
          <p:cNvPr id="32" name="Text 30"/>
          <p:cNvSpPr txBox="1"/>
          <p:nvPr/>
        </p:nvSpPr>
        <p:spPr>
          <a:xfrm>
            <a:off x="3474720" y="48920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±1µs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126480" y="3886200"/>
            <a:ext cx="2697480" cy="1325880"/>
          </a:xfrm>
          <a:prstGeom prst="roundRect">
            <a:avLst>
              <a:gd name="adj" fmla="val 5517"/>
            </a:avLst>
          </a:prstGeom>
          <a:solidFill>
            <a:srgbClr val="E8EEF5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236208" y="3959352"/>
            <a:ext cx="2478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</a:t>
            </a:r>
            <a:r>
              <a:rPr lang="en-US" sz="11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IEEE 1588</a:t>
            </a: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6236208" y="4270248"/>
            <a:ext cx="24780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이더넷으로 시각 배포. Power Profile C37.238 /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-9-3. HW 타임스탬핑 필요. 디지털변전소 표준</a:t>
            </a:r>
            <a:endParaRPr lang="en-US" sz="850" dirty="0"/>
          </a:p>
        </p:txBody>
      </p:sp>
      <p:sp>
        <p:nvSpPr>
          <p:cNvPr id="36" name="Text 34"/>
          <p:cNvSpPr txBox="1"/>
          <p:nvPr/>
        </p:nvSpPr>
        <p:spPr>
          <a:xfrm>
            <a:off x="6263640" y="48920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±1µs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8915400" y="3886200"/>
            <a:ext cx="2697480" cy="1325880"/>
          </a:xfrm>
          <a:prstGeom prst="roundRect">
            <a:avLst>
              <a:gd name="adj" fmla="val 5517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9025128" y="3959352"/>
            <a:ext cx="24780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(Simple) Network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SNTP</a:t>
            </a: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110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(Simple) Network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NTP</a:t>
            </a:r>
            <a:endParaRPr lang="en-US" sz="1100" dirty="0"/>
          </a:p>
        </p:txBody>
      </p:sp>
      <p:sp>
        <p:nvSpPr>
          <p:cNvPr id="39" name="Text 37"/>
          <p:cNvSpPr txBox="1"/>
          <p:nvPr/>
        </p:nvSpPr>
        <p:spPr>
          <a:xfrm>
            <a:off x="9025128" y="4270248"/>
            <a:ext cx="247802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일반 네트워크 시각. 백업용</a:t>
            </a:r>
            <a:endParaRPr lang="en-US" sz="850" dirty="0"/>
          </a:p>
        </p:txBody>
      </p:sp>
      <p:sp>
        <p:nvSpPr>
          <p:cNvPr id="40" name="Text 38"/>
          <p:cNvSpPr txBox="1"/>
          <p:nvPr/>
        </p:nvSpPr>
        <p:spPr>
          <a:xfrm>
            <a:off x="9052560" y="48920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~1~10ms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48640" y="5394960"/>
            <a:ext cx="11064240" cy="822960"/>
          </a:xfrm>
          <a:prstGeom prst="roundRect">
            <a:avLst>
              <a:gd name="adj" fmla="val 8889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777240" y="5458968"/>
            <a:ext cx="106070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 관점: 샘플 클록을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Pulse Per Second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PPS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에 위상고정(PLL)해서 '초 경계에서 샘플 번호 0'이 되게 한다(세니온 특허 KR102117292B1이 이 주제). 시각 품질(locked/holdover/free-run)을 매 기록의 메타데이터로 남기고,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2013의 time_code·tmq_code 필드에 기록한다. 홀드오버(위성 유실 후 자체 발진기로 버티는 시간)의 드리프트 스펙을 확인할 것.</a:t>
            </a:r>
            <a:endParaRPr lang="en-US" sz="9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통신과 상위 시스템: 변전소 안에서 DFR의 자리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온보딩 학습 8/10 · 개발자 관점의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= 데이터 취득기 + 실시간 트리거 엔진 + 파일 서버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35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7315200" cy="822960"/>
          </a:xfrm>
          <a:prstGeom prst="rect">
            <a:avLst/>
          </a:prstGeom>
          <a:solidFill>
            <a:srgbClr val="0B1F3A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46304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운영센터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(원격)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48640" y="2331720"/>
            <a:ext cx="7315200" cy="914400"/>
          </a:xfrm>
          <a:prstGeom prst="rect">
            <a:avLst/>
          </a:prstGeom>
          <a:solidFill>
            <a:srgbClr val="13315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" y="233172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Station bus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(이더넷)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48640" y="3291840"/>
            <a:ext cx="7315200" cy="914400"/>
          </a:xfrm>
          <a:prstGeom prst="rect">
            <a:avLst/>
          </a:prstGeom>
          <a:solidFill>
            <a:srgbClr val="1C7293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40080" y="3291840"/>
            <a:ext cx="1280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Bay level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1000" b="1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10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48640" y="4251960"/>
            <a:ext cx="7315200" cy="822960"/>
          </a:xfrm>
          <a:prstGeom prst="rect">
            <a:avLst/>
          </a:prstGeom>
          <a:solidFill>
            <a:srgbClr val="E8EEF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425196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Process bus</a:t>
            </a:r>
            <a:endParaRPr lang="en-US" sz="1000" dirty="0"/>
          </a:p>
          <a:p>
            <a:pPr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 1차 설비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103120" y="1572768"/>
            <a:ext cx="173736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6B7A90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2148840" y="1572768"/>
            <a:ext cx="1645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Supervisory Control And Data Acquis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SCADA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EMS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IEC 60870-5-10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104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023360" y="1572768"/>
            <a:ext cx="173736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6B7A90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069080" y="1572768"/>
            <a:ext cx="1645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고장기록 수집서버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(Secure) File Transfer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FTP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Manufacturing Message Specifica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MMS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파일 수집)</a:t>
            </a:r>
            <a:endParaRPr lang="en-US" sz="850" dirty="0"/>
          </a:p>
        </p:txBody>
      </p:sp>
      <p:sp>
        <p:nvSpPr>
          <p:cNvPr id="18" name="Shape 16"/>
          <p:cNvSpPr/>
          <p:nvPr/>
        </p:nvSpPr>
        <p:spPr>
          <a:xfrm>
            <a:off x="5943600" y="1572768"/>
            <a:ext cx="173736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6B7A90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89320" y="1572768"/>
            <a:ext cx="16459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Wide Area Monitor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WAMS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PDC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(C37.118 스트림)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2103120" y="2487168"/>
            <a:ext cx="265176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6B7A90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2148840" y="2487168"/>
            <a:ext cx="2560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Substation Automation (System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Human-Machine Interfa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HMI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· 게이트웨이 (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클라이언트)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4937760" y="2487168"/>
            <a:ext cx="274320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6B7A9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983480" y="2487168"/>
            <a:ext cx="2651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시각 서버 (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그랜드마스터 / 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Inter-Range Instrumentation Group time cod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IRIG-B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분배)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103120" y="3447288"/>
            <a:ext cx="146304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6B7A90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2148840" y="3447288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보호 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endParaRPr lang="en-US" sz="850" dirty="0"/>
          </a:p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세니온 보호 IED 계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SLP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세니온 보호 IED 계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STP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…)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3703320" y="3447288"/>
            <a:ext cx="146304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6B7A90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3749040" y="3447288"/>
            <a:ext cx="1371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Bay Control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Bay Controller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5303520" y="3447288"/>
            <a:ext cx="2377440" cy="603504"/>
          </a:xfrm>
          <a:prstGeom prst="roundRect">
            <a:avLst>
              <a:gd name="adj" fmla="val 9091"/>
            </a:avLst>
          </a:prstGeom>
          <a:solidFill>
            <a:srgbClr val="F5A623"/>
          </a:solidFill>
          <a:ln w="9525">
            <a:solidFill>
              <a:srgbClr val="6B7A90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349240" y="3447288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850" dirty="0"/>
          </a:p>
          <a:p>
            <a:pPr algn="ctr" indent="0" marL="0">
              <a:buNone/>
            </a:pP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IEC 61850 논리노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RDRE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IEC 61850 논리노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RADR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IEC 61850 논리노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RBDR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논리노드</a:t>
            </a:r>
            <a:endParaRPr lang="en-US" sz="850" dirty="0"/>
          </a:p>
        </p:txBody>
      </p:sp>
      <p:sp>
        <p:nvSpPr>
          <p:cNvPr id="30" name="Shape 28"/>
          <p:cNvSpPr/>
          <p:nvPr/>
        </p:nvSpPr>
        <p:spPr>
          <a:xfrm>
            <a:off x="2103120" y="4361688"/>
            <a:ext cx="265176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6B7A90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2148840" y="4361688"/>
            <a:ext cx="256032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Potential / Voltage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(아날로그 배선)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4937760" y="4361688"/>
            <a:ext cx="274320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6B7A90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4983480" y="4361688"/>
            <a:ext cx="2651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7" action="ppaction://hlinksldjump" tooltip="Merging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머징유닛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→ 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8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850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9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9-2LE</a:t>
            </a: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(디지털변전소)</a:t>
            </a:r>
            <a:endParaRPr lang="en-US" sz="850" dirty="0"/>
          </a:p>
        </p:txBody>
      </p:sp>
      <p:sp>
        <p:nvSpPr>
          <p:cNvPr id="34" name="Text 32"/>
          <p:cNvSpPr txBox="1"/>
          <p:nvPr/>
        </p:nvSpPr>
        <p:spPr>
          <a:xfrm>
            <a:off x="2103120" y="4050792"/>
            <a:ext cx="55778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↔ </a:t>
            </a:r>
            <a:r>
              <a:rPr lang="en-US" sz="800" b="1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0" action="ppaction://hlinksldjump" tooltip="Generic Object Oriented Substation Ev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GOOSE</a:t>
            </a: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</a:t>
            </a:r>
            <a:r>
              <a:rPr lang="en-US" sz="800" b="1" u="dotted" dirty="0">
                <a:solidFill>
                  <a:srgbClr val="FFFFFF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1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간 수평 통신: 트리거·상태, 1~4ms) ↔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8092440" y="1463040"/>
            <a:ext cx="3520440" cy="896112"/>
          </a:xfrm>
          <a:prstGeom prst="roundRect">
            <a:avLst>
              <a:gd name="adj" fmla="val 816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202168" y="1536192"/>
            <a:ext cx="33009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2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(</a:t>
            </a: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3" action="ppaction://hlinksldjump" tooltip="Manufacturing Message Specifica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MMS</a:t>
            </a: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1050" dirty="0"/>
          </a:p>
        </p:txBody>
      </p:sp>
      <p:sp>
        <p:nvSpPr>
          <p:cNvPr id="37" name="Text 35"/>
          <p:cNvSpPr txBox="1"/>
          <p:nvPr/>
        </p:nvSpPr>
        <p:spPr>
          <a:xfrm>
            <a:off x="8202168" y="1847088"/>
            <a:ext cx="33009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4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'서버'. 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5" action="ppaction://hlinksldjump" tooltip="IEC 61850 논리노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RDRE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(기록 기능)·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6" action="ppaction://hlinksldjump" tooltip="IEC 61850 논리노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RADR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(아날로그 채널)·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7" action="ppaction://hlinksldjump" tooltip="IEC 61850 논리노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RBDR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(디지털 채널) 논리노드로 기록 목록을 노출하고, 클라이언트가 파일 전송으로 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8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를 가져간다. 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9" action="ppaction://hlinksldjump" tooltip="IEC 61850 System Configuration Language 파일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ICD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0" action="ppaction://hlinksldjump" tooltip="IEC 61850 System Configuration Language 파일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CID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파일이 장치의 데이터 모델 설명서</a:t>
            </a:r>
            <a:endParaRPr lang="en-US" sz="800" dirty="0"/>
          </a:p>
        </p:txBody>
      </p:sp>
      <p:sp>
        <p:nvSpPr>
          <p:cNvPr id="38" name="Shape 36"/>
          <p:cNvSpPr/>
          <p:nvPr/>
        </p:nvSpPr>
        <p:spPr>
          <a:xfrm>
            <a:off x="8092440" y="2423160"/>
            <a:ext cx="3520440" cy="896112"/>
          </a:xfrm>
          <a:prstGeom prst="roundRect">
            <a:avLst>
              <a:gd name="adj" fmla="val 816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8202168" y="2496312"/>
            <a:ext cx="33009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1" action="ppaction://hlinksldjump" tooltip="Generic Object Oriented Substation Ev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GOOSE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8202168" y="2807208"/>
            <a:ext cx="33009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2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간 1~4ms 멀티캐스트. 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3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계전기 트립 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4" action="ppaction://hlinksldjump" tooltip="Generic Object Oriented Substation Ev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GOOSE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를 구독해 트리거하거나, 자기 상태를 발행</a:t>
            </a:r>
            <a:endParaRPr lang="en-US" sz="800" dirty="0"/>
          </a:p>
        </p:txBody>
      </p:sp>
      <p:sp>
        <p:nvSpPr>
          <p:cNvPr id="41" name="Shape 39"/>
          <p:cNvSpPr/>
          <p:nvPr/>
        </p:nvSpPr>
        <p:spPr>
          <a:xfrm>
            <a:off x="8092440" y="3383280"/>
            <a:ext cx="3520440" cy="896112"/>
          </a:xfrm>
          <a:prstGeom prst="roundRect">
            <a:avLst>
              <a:gd name="adj" fmla="val 816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42" name="Text 40"/>
          <p:cNvSpPr txBox="1"/>
          <p:nvPr/>
        </p:nvSpPr>
        <p:spPr>
          <a:xfrm>
            <a:off x="8202168" y="3456432"/>
            <a:ext cx="33009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5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Sampled Values</a:t>
            </a:r>
            <a:endParaRPr lang="en-US" sz="1050" dirty="0"/>
          </a:p>
        </p:txBody>
      </p:sp>
      <p:sp>
        <p:nvSpPr>
          <p:cNvPr id="43" name="Text 41"/>
          <p:cNvSpPr txBox="1"/>
          <p:nvPr/>
        </p:nvSpPr>
        <p:spPr>
          <a:xfrm>
            <a:off x="8202168" y="3767328"/>
            <a:ext cx="33009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6" action="ppaction://hlinksldjump" tooltip="Merging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머징유닛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4,800/15,360 sps로 보내는 디지털 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7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8" action="ppaction://hlinksldjump" tooltip="Potential / Voltage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 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9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구독형 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0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은 아날로그 입력 없이 기록 — 차기 규격 핵심</a:t>
            </a:r>
            <a:endParaRPr lang="en-US" sz="800" dirty="0"/>
          </a:p>
        </p:txBody>
      </p:sp>
      <p:sp>
        <p:nvSpPr>
          <p:cNvPr id="44" name="Shape 42"/>
          <p:cNvSpPr/>
          <p:nvPr/>
        </p:nvSpPr>
        <p:spPr>
          <a:xfrm>
            <a:off x="8092440" y="4343400"/>
            <a:ext cx="3520440" cy="896112"/>
          </a:xfrm>
          <a:prstGeom prst="roundRect">
            <a:avLst>
              <a:gd name="adj" fmla="val 816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8202168" y="4416552"/>
            <a:ext cx="33009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1" action="ppaction://hlinksldjump" tooltip="Distributed Network Protocol 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DNP3</a:t>
            </a: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10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2" action="ppaction://hlinksldjump" tooltip="IEC 60870-5-10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104</a:t>
            </a:r>
            <a:endParaRPr lang="en-US" sz="1050" dirty="0"/>
          </a:p>
        </p:txBody>
      </p:sp>
      <p:sp>
        <p:nvSpPr>
          <p:cNvPr id="46" name="Text 44"/>
          <p:cNvSpPr txBox="1"/>
          <p:nvPr/>
        </p:nvSpPr>
        <p:spPr>
          <a:xfrm>
            <a:off x="8202168" y="4727448"/>
            <a:ext cx="33009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3" action="ppaction://hlinksldjump" tooltip="Supervisory Control And Data Acquisi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SCADA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와 이벤트·상태 교환. 파일 전송보다 포인트 기반. 레거시 연계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8092440" y="5303520"/>
            <a:ext cx="3520440" cy="896112"/>
          </a:xfrm>
          <a:prstGeom prst="roundRect">
            <a:avLst>
              <a:gd name="adj" fmla="val 8163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48" name="Text 46"/>
          <p:cNvSpPr txBox="1"/>
          <p:nvPr/>
        </p:nvSpPr>
        <p:spPr>
          <a:xfrm>
            <a:off x="8202168" y="5376672"/>
            <a:ext cx="33009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보안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8202168" y="5687568"/>
            <a:ext cx="33009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계정·감사로그·펌웨어 서명, 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4" action="ppaction://hlinksldjump" tooltip="전력 통신 보안 / 산업 제어 보안 규격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62351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/62443. 사우디는 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5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NCA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80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6" action="ppaction://hlinksldjump" tooltip="National Cybersecurity Authority / Operational Technology Cybersecurity Control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OTCC</a:t>
            </a:r>
            <a:r>
              <a:rPr lang="en-US" sz="8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-1:2022, 한전은 정보보호 인증 요구 증가</a:t>
            </a:r>
            <a:endParaRPr lang="en-US" sz="800" dirty="0"/>
          </a:p>
        </p:txBody>
      </p:sp>
      <p:sp>
        <p:nvSpPr>
          <p:cNvPr id="50" name="Text 48"/>
          <p:cNvSpPr txBox="1"/>
          <p:nvPr/>
        </p:nvSpPr>
        <p:spPr>
          <a:xfrm>
            <a:off x="548640" y="525780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 언어·스택 힌트: 펌웨어(C/C++, </a:t>
            </a:r>
            <a:r>
              <a:rPr lang="en-US" sz="9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7" action="ppaction://hlinksldjump" tooltip="Real-Time Operating Syste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RTOS</a:t>
            </a: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또는 Linux) · 61850 스택(</a:t>
            </a:r>
            <a:r>
              <a:rPr lang="en-US" sz="9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8" action="ppaction://hlinksldjump" tooltip="오픈소스 IEC 61850 스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libiec61850</a:t>
            </a: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9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9" action="ppaction://hlinksldjump" tooltip="GNU (Lesser) General Public Licens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LGPL</a:t>
            </a: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상용 </a:t>
            </a:r>
            <a:r>
              <a:rPr lang="en-US" sz="9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0" action="ppaction://hlinksldjump" tooltip="상용 IEC 61850 스택 공급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SISCO</a:t>
            </a: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9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1" action="ppaction://hlinksldjump" tooltip="상용 IEC 61850 스택 공급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TMW</a:t>
            </a: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· 분석 SW(C#/WPF, Python) · 시험 도구(</a:t>
            </a:r>
            <a:r>
              <a:rPr lang="en-US" sz="95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2" action="ppaction://hlinksldjump" tooltip="계전기 시험기 제조사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OMICRON</a:t>
            </a:r>
            <a:r>
              <a:rPr lang="en-US" sz="95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, SVScout, Wireshark 61850 디섹터)</a:t>
            </a:r>
            <a:endParaRPr lang="en-US" sz="9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고장점 표정(Fault Location) 기초: 손으로 계산해 보기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온보딩 학습 9/10 ·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고장점 표정 가이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IEEE C37.114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. </a:t>
            </a: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기록에서 가장 실용적인 산출물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731520" y="2331720"/>
            <a:ext cx="320040" cy="9144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329184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A단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6583680" y="2331720"/>
            <a:ext cx="320040" cy="914400"/>
          </a:xfrm>
          <a:prstGeom prst="rect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00800" y="329184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B단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1051560" y="2788920"/>
            <a:ext cx="5532120" cy="0"/>
          </a:xfrm>
          <a:prstGeom prst="line">
            <a:avLst/>
          </a:prstGeom>
          <a:noFill/>
          <a:ln w="38100">
            <a:solidFill>
              <a:srgbClr val="1C729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931920" y="2788920"/>
            <a:ext cx="0" cy="502920"/>
          </a:xfrm>
          <a:prstGeom prst="line">
            <a:avLst/>
          </a:prstGeom>
          <a:noFill/>
          <a:ln w="31750">
            <a:solidFill>
              <a:srgbClr val="D6454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703320" y="3291840"/>
            <a:ext cx="457200" cy="548640"/>
          </a:xfrm>
          <a:prstGeom prst="lightningBolt">
            <a:avLst/>
          </a:prstGeom>
          <a:solidFill>
            <a:srgbClr val="F5A623"/>
          </a:solidFill>
          <a:ln w="12700">
            <a:solidFill>
              <a:srgbClr val="C77F0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474720" y="38404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D6454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고장점 F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1051560" y="2103120"/>
            <a:ext cx="2880360" cy="0"/>
          </a:xfrm>
          <a:prstGeom prst="line">
            <a:avLst/>
          </a:prstGeom>
          <a:noFill/>
          <a:ln w="12700">
            <a:solidFill>
              <a:srgbClr val="C77F0A"/>
            </a:solidFill>
            <a:prstDash val="solid"/>
            <a:headEnd type="triangle"/>
            <a:tailEnd type="triangle"/>
          </a:ln>
        </p:spPr>
      </p:sp>
      <p:sp>
        <p:nvSpPr>
          <p:cNvPr id="15" name="Text 13"/>
          <p:cNvSpPr txBox="1"/>
          <p:nvPr/>
        </p:nvSpPr>
        <p:spPr>
          <a:xfrm>
            <a:off x="1051560" y="1828800"/>
            <a:ext cx="2880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C77F0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 = ? km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1051560" y="1691640"/>
            <a:ext cx="5532120" cy="0"/>
          </a:xfrm>
          <a:prstGeom prst="line">
            <a:avLst/>
          </a:prstGeom>
          <a:noFill/>
          <a:ln w="12700">
            <a:solidFill>
              <a:srgbClr val="6B7A90"/>
            </a:solidFill>
            <a:prstDash val="solid"/>
            <a:headEnd type="triangle"/>
            <a:tailEnd type="triangle"/>
          </a:ln>
        </p:spPr>
      </p:sp>
      <p:sp>
        <p:nvSpPr>
          <p:cNvPr id="17" name="Text 15"/>
          <p:cNvSpPr txBox="1"/>
          <p:nvPr/>
        </p:nvSpPr>
        <p:spPr>
          <a:xfrm>
            <a:off x="1051560" y="1417320"/>
            <a:ext cx="5532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L = 100 km,  x₁ = 0.5 Ω/km (정상분 리액턴스)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1280160" y="3017520"/>
            <a:ext cx="201168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1280160" y="30175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DFR-A: V_A, I_A 측정</a:t>
            </a:r>
            <a:endParaRPr lang="en-US" sz="850" dirty="0"/>
          </a:p>
        </p:txBody>
      </p:sp>
      <p:sp>
        <p:nvSpPr>
          <p:cNvPr id="20" name="Shape 18"/>
          <p:cNvSpPr/>
          <p:nvPr/>
        </p:nvSpPr>
        <p:spPr>
          <a:xfrm>
            <a:off x="5120640" y="3017520"/>
            <a:ext cx="2011680" cy="3657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120640" y="30175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DFR-B: V_B, I_B 측정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7589520" y="1463040"/>
            <a:ext cx="4023360" cy="1508760"/>
          </a:xfrm>
          <a:prstGeom prst="roundRect">
            <a:avLst>
              <a:gd name="adj" fmla="val 4848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0" y="153619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① 단단 임피던스법 (one-end)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7772400" y="1856232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Z_app = V_A / I_A (고장 루프 기준)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 = Im(Z_app) / x₁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예: X_app = 30 Ω → d = 30/0.5 = 60 km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오차: 고장저항·반대편 전원 유입·부하 전류 → 수 % (수 km)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7589520" y="3063240"/>
            <a:ext cx="4023360" cy="1508760"/>
          </a:xfrm>
          <a:prstGeom prst="roundRect">
            <a:avLst>
              <a:gd name="adj" fmla="val 4848"/>
            </a:avLst>
          </a:prstGeom>
          <a:solidFill>
            <a:srgbClr val="E8EEF5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772400" y="313639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② 양단 동기법 (two-end)</a:t>
            </a:r>
            <a:endParaRPr lang="en-US" sz="1100" dirty="0"/>
          </a:p>
        </p:txBody>
      </p:sp>
      <p:sp>
        <p:nvSpPr>
          <p:cNvPr id="27" name="Text 25"/>
          <p:cNvSpPr txBox="1"/>
          <p:nvPr/>
        </p:nvSpPr>
        <p:spPr>
          <a:xfrm>
            <a:off x="7772400" y="3456432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양단 V, I를 같은 시각 기준으로 → 고장저항 영향 제거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 = (V_A − V_B + Z_L·I_B) / (Z_L·(I_A + I_B)) × L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시각동기 필수(1µs급). 정확도 1% 이내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7589520" y="4663440"/>
            <a:ext cx="4023360" cy="1508760"/>
          </a:xfrm>
          <a:prstGeom prst="roundRect">
            <a:avLst>
              <a:gd name="adj" fmla="val 4848"/>
            </a:avLst>
          </a:prstGeom>
          <a:solidFill>
            <a:srgbClr val="FFF4DE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7772400" y="4736592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③ 진행파법 (traveling wave)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7772400" y="5056632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 시 발생한 서지가 양단에 도달하는 시각차 Δt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 = (L − v·Δt)/2, v ≈ 광속의 98%</a:t>
            </a:r>
            <a:endParaRPr lang="en-US" sz="900" dirty="0"/>
          </a:p>
          <a:p>
            <a:pPr indent="0" marL="0">
              <a:buNone/>
            </a:pPr>
            <a:r>
              <a:rPr lang="en-US" sz="90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MHz급 샘플링·서브µs 동기 필요 → 1~2 경간(수백 m) 정확도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548640" y="4251960"/>
            <a:ext cx="6766560" cy="1965960"/>
          </a:xfrm>
          <a:prstGeom prst="roundRect">
            <a:avLst>
              <a:gd name="adj" fmla="val 3721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77240" y="4315968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실무에서 틀리는 이유 (알고리즘보다 데이터가 문제)</a:t>
            </a:r>
            <a:endParaRPr lang="en-US" sz="1150" dirty="0"/>
          </a:p>
        </p:txBody>
      </p:sp>
      <p:sp>
        <p:nvSpPr>
          <p:cNvPr id="33" name="Text 31"/>
          <p:cNvSpPr txBox="1"/>
          <p:nvPr/>
        </p:nvSpPr>
        <p:spPr>
          <a:xfrm>
            <a:off x="777240" y="4645152"/>
            <a:ext cx="6400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선로 정수(x₁, x₀, 상호임피던스)가 DB에 잘못 들어있음 — 병행 2회선은 영상분 상호임피던스 보정 필요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포화: 큰 고장전류에서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Current Transform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CT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2차가 왜곡 → 페이저 계산 창을 포화 전 구간으로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고장 종류 판별 오류(어느 루프 임피던스를 쓸지):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고장 종류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SLG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면 V_a/(I_a + k₀·3I₀),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고장 종류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LL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이면 (V_a−V_b)/(I_a−I_b)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DC offse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DC 오프셋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과 고조파: 한 사이클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Discrete Fourier Transfor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DFT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로 기본파만 추출, 필터 응답 시간 고려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시각동기 불량(양단법): 시각 품질 플래그를 확인하고 free-run이면 단단법으로 폴백</a:t>
            </a:r>
            <a:endParaRPr lang="en-US" sz="9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개발자 학습 로드맵 30/60/90일 · 용어집 · 실습 과제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u="dotted" dirty="0">
                <a:solidFill>
                  <a:srgbClr val="6B7A9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온보딩 학습 10/10 · 읽기 → 파일 열기 → 만들기 순서. 표준 원문은 요약본으로 시작해도 된다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37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463040"/>
            <a:ext cx="3520440" cy="2514600"/>
          </a:xfrm>
          <a:prstGeom prst="roundRect">
            <a:avLst>
              <a:gd name="adj" fmla="val 2909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00200"/>
            <a:ext cx="384048" cy="384048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31520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1234440" y="160020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30일: 읽고 열어본다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10312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이 섹션 + IEEE C37.111 요약본 + PSRC '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2013 변경점' 보고서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Python 'comtrade' 패키지로 공개 샘플 파일 로드, 3상 전류 플롯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" action="ppaction://hlinksldjump" tooltip="Root Mean Squa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RMS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4" action="ppaction://hlinksldjump" tooltip="Discrete Fourier Transfor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DFT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·대칭분 함수를 직접 구현해 라이브러리 결과와 대조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5" action="ppaction://hlinksldjump" tooltip="세니온 DFR 모델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SPR-K010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카탈로그 사양을 이 섹션 용어로 다시 써보기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297680" y="1463040"/>
            <a:ext cx="3520440" cy="2514600"/>
          </a:xfrm>
          <a:prstGeom prst="roundRect">
            <a:avLst>
              <a:gd name="adj" fmla="val 2909"/>
            </a:avLst>
          </a:prstGeom>
          <a:solidFill>
            <a:srgbClr val="F4F6F8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480560" y="1600200"/>
            <a:ext cx="384048" cy="384048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480560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983480" y="160020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60일: 파서·뷰어를 만든다</a:t>
            </a:r>
            <a:endParaRPr lang="en-US" sz="1250" dirty="0"/>
          </a:p>
        </p:txBody>
      </p:sp>
      <p:sp>
        <p:nvSpPr>
          <p:cNvPr id="15" name="Text 13"/>
          <p:cNvSpPr txBox="1"/>
          <p:nvPr/>
        </p:nvSpPr>
        <p:spPr>
          <a:xfrm>
            <a:off x="4480560" y="210312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C#/WPF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6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파서(1999·2013) + 파형 오버레이 뷰어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트리거 시뮬레이터: 레벨/변화율/히스테리시스로 오트리거 실험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단단 임피던스 고장점 표정 구현, 공개 케이스로 오차 측정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Wireshark로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7" action="ppaction://hlinksldjump" tooltip="IEC 6185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IEC 61850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8" action="ppaction://hlinksldjump" tooltip="Manufacturing Message Specifica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MMS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9" action="ppaction://hlinksldjump" tooltip="Generic Object Oriented Substation Ev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GOOSE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캡처 읽기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8046720" y="1463040"/>
            <a:ext cx="3520440" cy="2514600"/>
          </a:xfrm>
          <a:prstGeom prst="roundRect">
            <a:avLst>
              <a:gd name="adj" fmla="val 2909"/>
            </a:avLst>
          </a:prstGeom>
          <a:solidFill>
            <a:srgbClr val="FFF4DE"/>
          </a:solidFill>
          <a:ln w="6350">
            <a:solidFill>
              <a:srgbClr val="F4F6F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0" y="1600200"/>
            <a:ext cx="384048" cy="384048"/>
          </a:xfrm>
          <a:prstGeom prst="ellipse">
            <a:avLst/>
          </a:prstGeom>
          <a:solidFill>
            <a:srgbClr val="1C7293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0" y="1600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8732520" y="160020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90일: 시스템을 이해한다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8229600" y="2103120"/>
            <a:ext cx="3200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0" action="ppaction://hlinksldjump" tooltip="오픈소스 IEC 61850 스택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libiec61850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예제로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1" action="ppaction://hlinksldjump" tooltip="IEC 61850 논리노드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RDRE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논리노드 서버·파일 전송 실습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2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/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3" action="ppaction://hlinksldjump" tooltip="Inter-Range Instrumentation Group time cod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IRIG-B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시각 품질 플래그 처리 설계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사우디 Grid Code·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4" action="ppaction://hlinksldjump" tooltip="Saudi Electricity Company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규격서에서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5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관련 요구 추출표 작성</a:t>
            </a:r>
            <a:endParaRPr lang="en-US" sz="95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6" action="ppaction://hlinksldjump" tooltip="Asset Performance Monitoring (APMTech 제품군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APM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(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7" action="ppaction://hlinksldjump" tooltip="Partial Discharge 부분방전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 이벤트와 </a:t>
            </a:r>
            <a:r>
              <a:rPr lang="en-US" sz="9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8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기록의 시간축 정렬 프로토타입</a:t>
            </a:r>
            <a:endParaRPr lang="en-US" sz="95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1605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19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9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DR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43891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Digital Fault Recorder / Disturbance Recorder. 사우디 Grid Code는 'Disturbance Recorder'로 부름(4.6.5.4)</a:t>
            </a:r>
            <a:endParaRPr lang="en-US" sz="850" dirty="0"/>
          </a:p>
        </p:txBody>
      </p:sp>
      <p:sp>
        <p:nvSpPr>
          <p:cNvPr id="23" name="Text 21"/>
          <p:cNvSpPr txBox="1"/>
          <p:nvPr/>
        </p:nvSpPr>
        <p:spPr>
          <a:xfrm>
            <a:off x="3337560" y="41605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0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3337560" y="43891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samples per cycle. 128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1" action="ppaction://hlinksldjump" tooltip="samples per cyc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s/c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@60Hz = 7,680Hz</a:t>
            </a:r>
            <a:endParaRPr lang="en-US" sz="850" dirty="0"/>
          </a:p>
        </p:txBody>
      </p:sp>
      <p:sp>
        <p:nvSpPr>
          <p:cNvPr id="25" name="Text 23"/>
          <p:cNvSpPr txBox="1"/>
          <p:nvPr/>
        </p:nvSpPr>
        <p:spPr>
          <a:xfrm>
            <a:off x="6126480" y="41605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2" action="ppaction://hlinksldjump" tooltip="Sequence of Events (Recorder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SOE</a:t>
            </a:r>
            <a:r>
              <a:rPr lang="en-US" sz="9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3" action="ppaction://hlinksldjump" tooltip="Sequence of Events (Recorder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SER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6126480" y="43891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Sequence of Events (Recorder). 접점 변화의 1ms 타임스탬프 목록</a:t>
            </a:r>
            <a:endParaRPr lang="en-US" sz="850" dirty="0"/>
          </a:p>
        </p:txBody>
      </p:sp>
      <p:sp>
        <p:nvSpPr>
          <p:cNvPr id="27" name="Text 25"/>
          <p:cNvSpPr txBox="1"/>
          <p:nvPr/>
        </p:nvSpPr>
        <p:spPr>
          <a:xfrm>
            <a:off x="8915400" y="41605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4" action="ppaction://hlinksldjump" tooltip="IEEE C37.111 / IEC 60255-24 Common Format for Transient Data Exchan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COMTRADE</a:t>
            </a:r>
            <a:endParaRPr lang="en-US" sz="950" dirty="0"/>
          </a:p>
        </p:txBody>
      </p:sp>
      <p:sp>
        <p:nvSpPr>
          <p:cNvPr id="28" name="Text 26"/>
          <p:cNvSpPr txBox="1"/>
          <p:nvPr/>
        </p:nvSpPr>
        <p:spPr>
          <a:xfrm>
            <a:off x="8915400" y="43891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IEEE C37.111 / IEC 60255-24 파형 교환 포맷</a:t>
            </a:r>
            <a:endParaRPr lang="en-US" sz="85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48463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5" action="ppaction://hlinksldjump" tooltip="IEEE C37.232 Common Nami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COMNAME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50749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IEEE C37.232 파일명 규칙</a:t>
            </a:r>
            <a:endParaRPr lang="en-US" sz="850" dirty="0"/>
          </a:p>
        </p:txBody>
      </p:sp>
      <p:sp>
        <p:nvSpPr>
          <p:cNvPr id="31" name="Text 29"/>
          <p:cNvSpPr txBox="1"/>
          <p:nvPr/>
        </p:nvSpPr>
        <p:spPr>
          <a:xfrm>
            <a:off x="3337560" y="48463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6" action="ppaction://hlinksldjump" tooltip="Intelligent Electronic Devic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IED</a:t>
            </a:r>
            <a:endParaRPr lang="en-US" sz="950" dirty="0"/>
          </a:p>
        </p:txBody>
      </p:sp>
      <p:sp>
        <p:nvSpPr>
          <p:cNvPr id="32" name="Text 30"/>
          <p:cNvSpPr txBox="1"/>
          <p:nvPr/>
        </p:nvSpPr>
        <p:spPr>
          <a:xfrm>
            <a:off x="3337560" y="50749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Intelligent Electronic Device. 계전기·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7" action="ppaction://hlinksldjump" tooltip="Digital Fault Record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DFR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·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8" action="ppaction://hlinksldjump" tooltip="Bay Control Uni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BCU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등 61850 장치</a:t>
            </a:r>
            <a:endParaRPr lang="en-US" sz="850" dirty="0"/>
          </a:p>
        </p:txBody>
      </p:sp>
      <p:sp>
        <p:nvSpPr>
          <p:cNvPr id="33" name="Text 31"/>
          <p:cNvSpPr txBox="1"/>
          <p:nvPr/>
        </p:nvSpPr>
        <p:spPr>
          <a:xfrm>
            <a:off x="6126480" y="48463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29" action="ppaction://hlinksldjump" tooltip="Manufacturing Message Specifica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MMS</a:t>
            </a:r>
            <a:r>
              <a:rPr lang="en-US" sz="9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0" action="ppaction://hlinksldjump" tooltip="Generic Object Oriented Substation Ev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GOOSE</a:t>
            </a:r>
            <a:r>
              <a:rPr lang="en-US" sz="9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1" action="ppaction://hlinksldjump" tooltip="IEC 61850-9-2 Sampled Values (9-2 Light Edition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SV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6126480" y="50749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61850의 세 통신: 클라이언트-서버 / 고속 이벤트 / 샘플값 스트림</a:t>
            </a:r>
            <a:endParaRPr lang="en-US" sz="850" dirty="0"/>
          </a:p>
        </p:txBody>
      </p:sp>
      <p:sp>
        <p:nvSpPr>
          <p:cNvPr id="35" name="Text 33"/>
          <p:cNvSpPr txBox="1"/>
          <p:nvPr/>
        </p:nvSpPr>
        <p:spPr>
          <a:xfrm>
            <a:off x="8915400" y="48463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2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PMU</a:t>
            </a:r>
            <a:r>
              <a:rPr lang="en-US" sz="9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3" action="ppaction://hlinksldjump" tooltip="Phasor Measurement Unit / Phasor Data Concentrato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PDC</a:t>
            </a:r>
            <a:endParaRPr lang="en-US" sz="950" dirty="0"/>
          </a:p>
        </p:txBody>
      </p:sp>
      <p:sp>
        <p:nvSpPr>
          <p:cNvPr id="36" name="Text 34"/>
          <p:cNvSpPr txBox="1"/>
          <p:nvPr/>
        </p:nvSpPr>
        <p:spPr>
          <a:xfrm>
            <a:off x="8915400" y="50749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동기페이저 장치 / 수집기 (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4" action="ppaction://hlinksldjump" tooltip="Synchrophasor 표준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IEEE C37.118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)</a:t>
            </a:r>
            <a:endParaRPr lang="en-US" sz="850" dirty="0"/>
          </a:p>
        </p:txBody>
      </p:sp>
      <p:sp>
        <p:nvSpPr>
          <p:cNvPr id="37" name="Text 35"/>
          <p:cNvSpPr txBox="1"/>
          <p:nvPr/>
        </p:nvSpPr>
        <p:spPr>
          <a:xfrm>
            <a:off x="548640" y="55321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5" action="ppaction://hlinksldjump" tooltip="Inter-Range Instrumentation Group time code B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IRIG-B</a:t>
            </a:r>
            <a:r>
              <a:rPr lang="en-US" sz="9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/ </a:t>
            </a: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6" action="ppaction://hlinksldjump" tooltip="Precision Time Protoco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PTP</a:t>
            </a:r>
            <a:endParaRPr lang="en-US" sz="950" dirty="0"/>
          </a:p>
        </p:txBody>
      </p:sp>
      <p:sp>
        <p:nvSpPr>
          <p:cNvPr id="38" name="Text 36"/>
          <p:cNvSpPr txBox="1"/>
          <p:nvPr/>
        </p:nvSpPr>
        <p:spPr>
          <a:xfrm>
            <a:off x="548640" y="57607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시각동기 코드 / 이더넷 정밀시각 프로토콜</a:t>
            </a:r>
            <a:endParaRPr lang="en-US" sz="850" dirty="0"/>
          </a:p>
        </p:txBody>
      </p:sp>
      <p:sp>
        <p:nvSpPr>
          <p:cNvPr id="39" name="Text 37"/>
          <p:cNvSpPr txBox="1"/>
          <p:nvPr/>
        </p:nvSpPr>
        <p:spPr>
          <a:xfrm>
            <a:off x="3337560" y="55321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대칭분 I1/I2/I0</a:t>
            </a:r>
            <a:endParaRPr lang="en-US" sz="950" dirty="0"/>
          </a:p>
        </p:txBody>
      </p:sp>
      <p:sp>
        <p:nvSpPr>
          <p:cNvPr id="40" name="Text 38"/>
          <p:cNvSpPr txBox="1"/>
          <p:nvPr/>
        </p:nvSpPr>
        <p:spPr>
          <a:xfrm>
            <a:off x="3337560" y="57607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정상/역상/영상분. 고장 종류 판별</a:t>
            </a:r>
            <a:endParaRPr lang="en-US" sz="850" dirty="0"/>
          </a:p>
        </p:txBody>
      </p:sp>
      <p:sp>
        <p:nvSpPr>
          <p:cNvPr id="41" name="Text 39"/>
          <p:cNvSpPr txBox="1"/>
          <p:nvPr/>
        </p:nvSpPr>
        <p:spPr>
          <a:xfrm>
            <a:off x="6126480" y="55321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u="dotted" dirty="0">
                <a:solidFill>
                  <a:srgbClr val="0B1F3A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7" action="ppaction://hlinksldjump" tooltip="Effective Number of Bit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ENOB</a:t>
            </a:r>
            <a:endParaRPr lang="en-US" sz="950" dirty="0"/>
          </a:p>
        </p:txBody>
      </p:sp>
      <p:sp>
        <p:nvSpPr>
          <p:cNvPr id="42" name="Text 40"/>
          <p:cNvSpPr txBox="1"/>
          <p:nvPr/>
        </p:nvSpPr>
        <p:spPr>
          <a:xfrm>
            <a:off x="6126480" y="57607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유효 비트 수. </a:t>
            </a:r>
            <a:r>
              <a:rPr lang="en-US" sz="850" u="dotted" dirty="0">
                <a:solidFill>
                  <a:srgbClr val="1B2430"/>
                </a:solidFill>
                <a:uFill>
                  <a:solidFill>
                    <a:srgbClr val="1C7293"/>
                  </a:solidFill>
                </a:uFill>
                <a:latin typeface="Malgun Gothic" pitchFamily="34" charset="0"/>
                <a:ea typeface="Malgun Gothic" pitchFamily="34" charset="-122"/>
                <a:cs typeface="Malgun Gothic" pitchFamily="34" charset="-120"/>
                <a:hlinkClick r:id="rId38" action="ppaction://hlinksldjump" tooltip="Analog-to-Digital Converte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ADC</a:t>
            </a: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 실제 분해능</a:t>
            </a:r>
            <a:endParaRPr lang="en-US" sz="850" dirty="0"/>
          </a:p>
        </p:txBody>
      </p:sp>
      <p:sp>
        <p:nvSpPr>
          <p:cNvPr id="43" name="Text 41"/>
          <p:cNvSpPr txBox="1"/>
          <p:nvPr/>
        </p:nvSpPr>
        <p:spPr>
          <a:xfrm>
            <a:off x="8915400" y="5532120"/>
            <a:ext cx="2697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pre/post fault</a:t>
            </a:r>
            <a:endParaRPr lang="en-US" sz="950" dirty="0"/>
          </a:p>
        </p:txBody>
      </p:sp>
      <p:sp>
        <p:nvSpPr>
          <p:cNvPr id="44" name="Text 42"/>
          <p:cNvSpPr txBox="1"/>
          <p:nvPr/>
        </p:nvSpPr>
        <p:spPr>
          <a:xfrm>
            <a:off x="8915400" y="5760720"/>
            <a:ext cx="2697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1B243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트리거 전/후 기록 길이</a:t>
            </a:r>
            <a:endParaRPr lang="en-US" sz="8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부록 C. 약어 · 용어 설명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본문에서 점선 밑줄이 있는 약어를 클릭하면 이 부록의 해당 페이지로 이동합니다 (총 102개, 6페이지, 알파벳·주제 순)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E8EEF5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38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548640" y="1554480"/>
            <a:ext cx="3520440" cy="1783080"/>
          </a:xfrm>
          <a:prstGeom prst="roundRect">
            <a:avLst>
              <a:gd name="adj" fmla="val 4103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77240" y="178308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77240" y="1783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17830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신호·취득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777240" y="228600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ADC, AFE, ENOB, LSB, MUX, ΣΔ, s/c, DFT, RMS, THD, DC 오프셋, CT/PT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4297680" y="1554480"/>
            <a:ext cx="3520440" cy="1783080"/>
          </a:xfrm>
          <a:prstGeom prst="roundRect">
            <a:avLst>
              <a:gd name="adj" fmla="val 4103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526280" y="178308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26280" y="1783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2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17830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시각동기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26280" y="228600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GPS, PPS, IRIG-B, PTP, SNTP, TCXO/OCXO, PHY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046720" y="1554480"/>
            <a:ext cx="3520440" cy="1783080"/>
          </a:xfrm>
          <a:prstGeom prst="roundRect">
            <a:avLst>
              <a:gd name="adj" fmla="val 4103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75320" y="178308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75320" y="1783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17"/>
          <p:cNvSpPr txBox="1"/>
          <p:nvPr/>
        </p:nvSpPr>
        <p:spPr>
          <a:xfrm>
            <a:off x="8823960" y="17830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통신·표준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8275320" y="228600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IEC 61850(MMS/GOOSE/SV), ICD/CID/SCD, RDRE/RADR/RBDR, DNP3, IEC 104, HSR/PRP, COMTRADE, COMNAME, C37.118/114/238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48640" y="3566160"/>
            <a:ext cx="3520440" cy="1783080"/>
          </a:xfrm>
          <a:prstGeom prst="roundRect">
            <a:avLst>
              <a:gd name="adj" fmla="val 4103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379476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7240" y="3794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1325880" y="37947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시험·인증·보안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77240" y="429768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IEC 60255-26/27/21, IEC 60068, KEMA/CESI, KERI, KTL, UCA, ILAC/KOLAS, NCA OTCC, IEC 62351/62443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297680" y="3566160"/>
            <a:ext cx="3520440" cy="1783080"/>
          </a:xfrm>
          <a:prstGeom prst="roundRect">
            <a:avLst>
              <a:gd name="adj" fmla="val 4103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526280" y="379476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526280" y="3794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5</a:t>
            </a:r>
            <a:endParaRPr lang="en-US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5074920" y="37947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사우디·기관</a:t>
            </a:r>
            <a:endParaRPr lang="en-US" sz="1400" dirty="0"/>
          </a:p>
        </p:txBody>
      </p:sp>
      <p:sp>
        <p:nvSpPr>
          <p:cNvPr id="30" name="Text 28"/>
          <p:cNvSpPr txBox="1"/>
          <p:nvPr/>
        </p:nvSpPr>
        <p:spPr>
          <a:xfrm>
            <a:off x="4526280" y="429768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SEC, NG-SA/TSP, SERA, PCC, TES, EPC, FAT/SAT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8046720" y="3566160"/>
            <a:ext cx="3520440" cy="1783080"/>
          </a:xfrm>
          <a:prstGeom prst="roundRect">
            <a:avLst>
              <a:gd name="adj" fmla="val 4103"/>
            </a:avLst>
          </a:prstGeom>
          <a:solidFill>
            <a:srgbClr val="13315C"/>
          </a:solidFill>
          <a:ln w="6350">
            <a:solidFill>
              <a:srgbClr val="13315C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275320" y="3794760"/>
            <a:ext cx="411480" cy="411480"/>
          </a:xfrm>
          <a:prstGeom prst="ellipse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75320" y="37947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6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8823960" y="379476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5A623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제품·조직</a:t>
            </a:r>
            <a:endParaRPr lang="en-US" sz="1400" dirty="0"/>
          </a:p>
        </p:txBody>
      </p:sp>
      <p:sp>
        <p:nvSpPr>
          <p:cNvPr id="35" name="Text 33"/>
          <p:cNvSpPr txBox="1"/>
          <p:nvPr/>
        </p:nvSpPr>
        <p:spPr>
          <a:xfrm>
            <a:off x="8275320" y="429768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SPR-K010, SIM73, SLP/STP/SBP, FRTU, BCU, IED, APM, PD, GIS</a:t>
            </a:r>
            <a:endParaRPr lang="en-US" sz="10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· 용어 설명 (1/6)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/ 원어 / 설명 · 본문의 약어 클릭 시 이 페이지로 이동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39</a:t>
            </a:r>
            <a:endParaRPr lang="en-US" sz="900" dirty="0"/>
          </a:p>
        </p:txBody>
      </p:sp>
      <p:graphicFrame>
        <p:nvGraphicFramePr>
          <p:cNvPr id="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291840"/>
                <a:gridCol w="566928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약어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설명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ADC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Analog-to-Digital Converter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아날로그 전압·전류를 디지털 샘플로 바꾸는 소자. 분해능(bit)과 샘플링률이 파형 품질을 결정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AFE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Analog Front End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CT/PT 신호를 ADC에 넣기 전 절연·스케일링·필터링하는 아날로그 회로부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API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Application Programming Interface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프로그램 간 기능·데이터를 주고받는 인터페이스 규약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APM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Asset Performance Monitoring (APMTech 제품군)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APMTech의 부분방전·변압기 자산진단 시스템(APM3000~7000)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BCU / Bay Controller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Bay Control Unit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변전소 베이(차단기·단로기) 제어·감시용 IED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BOM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Bill of Materials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제품 구성 부품 목록. 제조사 품번·수량·대체품·EOL 상태 포함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CAD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Computer-Aided Design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회로도·PCB·기구 설계 도면 데이터(Altium, OrCAD 등)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CKD / SKD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Complete / Semi Knock-Down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부품 단위(CKD) 또는 반조립 모듈 단위(SKD)로 수출해 현지에서 조립하는 방식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COMNAME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IEEE C37.232 Common Naming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기록 파일 이름 규칙 표준: 시작일,시각,타임코드,변전소,장치,회사,,사용자.확장자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COMTRADE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IEEE C37.111 / IEC 60255-24 Common Format for Transient Data Exchange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 파형 교환 표준 포맷. .cfg(설정)+.dat(데이터), 2013판은 단일 .cff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Current Transformer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1차 대전류를 2차 5A(또는 1A)로 낮춰 계측·보호기기에 공급하는 변류기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PT / VT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Potential / Voltage Transformer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1차 고전압을 2차 115V(또는 110V)/√3로 낮추는 계기용 변압기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DFR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Digital Fault Recorder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 순간 전후의 전압·전류 파형과 접점 이벤트를 고속 기록하는 장치. 사우디 Grid Code는 Disturbance Recorder로 부름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DI / DO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Digital Input / Output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접점 입력(차단기 상태·계전기 트립 등) / 접점 출력(알람·트립)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DNP3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Distributed Network Protocol 3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SCADA와 현장 장치 간 통신 프로토콜(북미 계열). IEEE 1815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104 / IEC 60870-5-104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60870-5-104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SCADA-RTU/IED 간 TCP/IP 기반 원격제어 프로토콜(유럽·중동 계열)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DSP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Digital Signal Processor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실시간 신호처리(RMS·DFT·트리거 판정)에 특화된 프로세서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DFT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Discrete Fourier Transform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한 사이클 샘플에서 기본파 페이저(크기·위상)와 고조파를 추출하는 변환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· 용어 설명 (2/6)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/ 원어 / 설명 · 본문의 약어 클릭 시 이 페이지로 이동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40</a:t>
            </a:r>
            <a:endParaRPr lang="en-US" sz="90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291840"/>
                <a:gridCol w="566928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약어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설명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EMC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Electromagnetic Compatibility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전자기 내성·방출 요건. 보호기기는 IEC 60255-26 시험 필요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ENOB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Effective Number of Bits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잡음을 고려한 ADC의 실제 유효 분해능. 24bit ADC라도 18~20bit 수준이 흔함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EOL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End of Life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부품 단종. 재생산·재인증 리스크의 원인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EPC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Engineering, Procurement, Construction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설계·조달·시공 일괄 수행 업체. 사우디 변전소는 EPC가 기기를 패키지로 조달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FAT / SAT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Factory / Site Acceptance Test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공장 출하 시험 / 현장 설치 후 인수 시험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FPGA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Field-Programmable Gate Array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논리회로를 프로그래밍하는 소자. 고속 취득·타임스탬핑에 사용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FRTU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Feeder Remote Terminal Unit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배전선로 개폐기를 원격 감시·제어하는 배전자동화 단말장치(세니온의 출발 제품)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GIS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Gas Insulated Switchgear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SF6 가스 절연 개폐장치. APMTech 부분방전 감시의 주 대상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GOOSE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Generic Object Oriented Substation Event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61850의 IED 간 고속(1~4ms) 이벤트 멀티캐스트 메시지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GPS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Global Positioning System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위성 시각 기준. 1PPS(초당 1펄스)로 장치 시각을 동기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PPS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Pulse Per Second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초 경계를 알리는 1초 주기 펄스. 샘플 클록 위상고정의 기준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HMI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Human-Machine Interface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장치 전면 LCD·버튼 또는 운영 PC 화면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HSR / PRP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High-availability Seamless Redundancy / Parallel Redundancy Protocol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62439-3 무손실 이더넷 이중화. 디지털변전소 통신망 표준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ICD / CID / SCD / SCL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61850 System Configuration Language 파일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ICD: 장치 기능 설명, CID: 설정된 장치, SCD: 변전소 전체 구성, SCL: 이들 XML 언어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IED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Intelligent Electronic Device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마이크로프로세서 기반 보호·제어·기록 장치(계전기, DFR, BCU 등)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61850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61850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변전소 자동화 통신 국제표준. MMS(감시제어), GOOSE(고속 이벤트), SV(샘플값)로 구성. Ed.2는 2판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MMS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Manufacturing Message Specification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61850의 클라이언트-서버 통신(감시·제어·파일 전송)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SV / Sampled Values / 9-2LE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61850-9-2 Sampled Values (9-2 Light Edition)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머징유닛이 CT/PT 샘플값을 이더넷으로 스트리밍하는 프로세스버스 통신. 4,800/15,360 sps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· 용어 설명 (3/6)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/ 원어 / 설명 · 본문의 약어 클릭 시 이 페이지로 이동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41</a:t>
            </a:r>
            <a:endParaRPr lang="en-US" sz="9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291840"/>
                <a:gridCol w="566928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약어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설명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61869-9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61869-9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머징유닛(디지털 계기용변성기) 출력 규격. 4,800/14,400 sps 고정 프로파일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MU / 머징유닛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Merging Unit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CT/PT 아날로그를 디지털 SV 스트림으로 변환하는 장치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IRIG-B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Inter-Range Instrumentation Group time code B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1초 프레임 직렬 시각 코드. B00x(DC), B12x(AM 변조)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PTP / IEEE 1588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Precision Time Protocol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이더넷 정밀 시각동기. Power Profile(IEEE C37.238 / IEC 61850-9-3)로 ±1µs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SNTP / NTP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(Simple) Network Time Protocol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일반 네트워크 시각 동기. ms급, 백업용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ILAC / KOLAS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International Laboratory Accreditation Cooperation / 한국인정기구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시험소 상호인정 체계. KOLAS 인정 시험소의 ILAC 마크 성적서는 해외 인정 근거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KEMA / DNV / CESI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국제 공인 시험소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네덜란드 KEMA(현 DNV), 이탈리아 CESI — 전력기기 형식시험·IEC 61850 인증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KERI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한국전기연구원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KOLAS 인정 전력기기 시험기관(EMC·환경·내전압)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KTL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한국산업기술시험원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61850 적합성(UCA 공인 Level A)·안전 시험기관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UCA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UCA International Users Group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61850 적합성 인증 프로그램을 운영하는 사용자 그룹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LSB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Least Significant Bit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ADC 최소 분해 단위. 1 LSB = 풀스케일 / 2^비트수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MTBF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Mean Time Between Failures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평균 고장 간격. 신뢰성 지표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MUX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Multiplexer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여러 채널을 하나의 ADC로 순차 변환하는 방식. 채널 간 시간 차(skew) 발생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NCA / OTCC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National Cybersecurity Authority / Operational Technology Cybersecurity Controls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국가사이버보안청과 그 OT 보안 통제(OTCC-1:2022, 47개 통제)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NEP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New Excellent Product 신제품인증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산업부 신제품 인증. 세니온은 154kV 보호반(2013)·모선보호반(2020) 보유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NG-SA / National Grid SA / TSP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National Grid SA / Transmission Service Provider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송전망 운영사(SEC 자회사). Grid Code상 TSP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SEC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Saudi Electricity Company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전력공사. 발전·송전·배전의 주 사업자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SERA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Saudi Energy Regulatory Authority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에너지 규제청. Grid Code 발행 주체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· 용어 설명 (4/6)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/ 원어 / 설명 · 본문의 약어 클릭 시 이 페이지로 이동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42</a:t>
            </a:r>
            <a:endParaRPr lang="en-US" sz="90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291840"/>
                <a:gridCol w="566928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약어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설명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PCC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Power Control Center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사우디 급전소(SCADA 센터)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PD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Partial Discharge 부분방전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절연 결함에서 발생하는 미세 방전. APMTech 감시 제품의 대상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PMU / PDC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Phasor Measurement Unit / Phasor Data Concentrator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GPS 동기 페이저(IEEE C37.118)를 측정하는 장치 / 그 데이터를 모으는 수집기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WAMS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Wide Area Monitoring System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PMU 데이터를 광역으로 모아 계통 동요를 감시하는 시스템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PQ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Power Quality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전력품질(고조파·불평형·플리커). IEC 61000-4-30 Class A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THD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Total Harmonic Distortion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기본파 대비 고조파 비율(%)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RMS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Root Mean Square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실효값. 한 사이클 샘플 제곱평균의 제곱근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RTOS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Real-Time Operating System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실시간 응답을 보장하는 임베디드 운영체제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RTDS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Real Time Digital Simulator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계통 실시간 시뮬레이터. 보호·기록 장치 검증에 사용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RDRE / RADR / RBDR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61850 논리노드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RDRE: 기록 기능, RADR: 아날로그 채널, RBDR: 디지털 채널 — DFR의 61850 데이터 모델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 / SAS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Substation Automation (System)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변전소 자동화 시스템. IEC 61850 기반 HMI·게이트웨이·IED 통합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SCADA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Supervisory Control And Data Acquisition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원격 감시·제어 시스템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SBOM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Software Bill of Materials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소프트웨어 구성요소·라이선스 목록(SPDX/CycloneDX)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SER / SOE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Sequence of Events (Recorder)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접점 변화를 1ms 타임스탬프로 기록한 이벤트 순서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SLG / LL / LLG / 3Ph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 종류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1선지락 / 선간 / 2선지락 / 3상 고장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s/c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samples per cycle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한 주기당 샘플 수. 128 s/c @60Hz = 7,680Hz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ΣΔ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Sigma-Delta ADC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오버샘플링·노이즈 셰이핑으로 고분해능(24bit)을 얻는 ADC 방식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SSD / TBW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Solid State Drive / Terabytes Written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반도체 저장장치 / 그 쓰기 수명 지표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· 용어 설명 (5/6)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/ 원어 / 설명 · 본문의 약어 클릭 시 이 페이지로 이동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43</a:t>
            </a:r>
            <a:endParaRPr lang="en-US" sz="900" dirty="0"/>
          </a:p>
        </p:txBody>
      </p:sp>
      <p:graphicFrame>
        <p:nvGraphicFramePr>
          <p:cNvPr id="4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291840"/>
                <a:gridCol w="566928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약어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설명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SFTP / FTP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(Secure) File Transfer Protocol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파일 전송 프로토콜. FTP는 평문이라 보안 요건에서 SFTP 권장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SIM73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세니온 Smart IED 모델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머징유닛+IED 통합 제품. 9-2LE SV 8 SVCB, HSR/PRP, PTP 지원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SPR-K010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세니온 DFR 모델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전력동요기록 기능부 고장기록장치용 IED. 48 AI/96 DI, 7,680Hz, PMU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SLP / STP / SBP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세니온 보호 IED 계열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송전선로(SLP) / 변압기(STP) / 모선(SBP) 보호 IED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TES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Transmission Engineering Standards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National Grid SA 송전 기술규격 체계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TW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Traveling Wave 진행파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 시 발생한 서지의 도달 시각차로 고장점을 표정하는 방식. MHz급 샘플링 필요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60255-26 / IEC 60255-27 / IEC 60255-21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계측 계전기·보호기기 규격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-26 EMC, -27 안전(절연·내전압), -21 진동·충격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60068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환경 시험 규격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-2-2 건열(고온), -2-1 저온, -2-30 습열 등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IEC 62351 / IEC 62443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전력 통신 보안 / 산업 제어 보안 규격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61850·DNP3 통신 보안(62351), OT 시스템·장치 보안 수준(62443)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IEEE C37.118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Synchrophasor 표준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PMU 측정·데이터 전송 표준. IEC/IEEE 60255-118-1로 통합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IEEE C37.114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고장점 표정 가이드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임피던스법·진행파법 등 고장 위치 추정 기법 표준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IEEE C37.238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PTP Power Profile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전력용 PTP 프로파일. IEC 61850-9-3과 정합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NERC PRC-028 / ERCOT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북미 신뢰도 기준 / 텍사스 계통운영자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DFR 최소 샘플링(64 s/c) 등 기록 요건 사례. ERCOT는 128 s/c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NOGRR255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ERCOT Nodal Operating Guide Revision Request 255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ERCOT의 DFR 기록 요건 개정(128 s/c, 2024~)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ARM / MCU / SoC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프로세서 종류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MCU: 마이크로컨트롤러, SoC: 프로세서+FPGA 통합칩(예: Zynq)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PHY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Physical layer transceiver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이더넷 물리계층 칩. PTP HW 타임스탬핑 지원 여부가 중요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TCXO / OCXO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온도보상/항온조 수정발진기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홀드오버(위성 유실 시) 시각 정확도를 결정하는 발진기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OMICRON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계전기 시험기 제조사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CMC 시리즈 3상 전압·전류 주입 시험기. 벤치 시험 도구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B1F3A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· 용어 설명 (6/6)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약어 / 원어 / 설명 · 본문의 약어 클릭 시 이 페이지로 이동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465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세니온 DFR 기술이전 킥오프 · 사전 브리핑 (대외비)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55680" y="64465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A90"/>
                </a:solidFill>
                <a:latin typeface="Malgun Gothic" pitchFamily="34" charset="0"/>
                <a:ea typeface="Malgun Gothic" pitchFamily="34" charset="-122"/>
                <a:cs typeface="Malgun Gothic" pitchFamily="34" charset="-120"/>
              </a:rPr>
              <a:t>44</a:t>
            </a:r>
            <a:endParaRPr lang="en-US" sz="900" dirty="0"/>
          </a:p>
        </p:txBody>
      </p:sp>
      <p:graphicFrame>
        <p:nvGraphicFramePr>
          <p:cNvPr id="4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17320"/>
          <a:ext cx="11064240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3291840"/>
                <a:gridCol w="5669280"/>
              </a:tblGrid>
              <a:tr h="2743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약어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원어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설명</a:t>
                      </a:r>
                      <a:endParaRPr lang="en-US" sz="95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1F3A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SIGRA / Synchrowave / TOP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COMTRADE 분석 도구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Siemens SIGRA, SEL Synchrowave Event, Electrotek TOP — 운영자가 쓰는 파형 뷰어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libiec61850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오픈소스 IEC 61850 스택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LGPL 라이선스 C 라이브러리(MMS/GOOSE/SV)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SISCO / TMW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상용 IEC 61850 스택 공급사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SISCO(AX-S4 61850), Triangle MicroWorks — 라이선스 이전 조건 확인 필요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GPL / LGPL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GNU (Lesser) General Public License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오픈소스 라이선스. GPL 정적 링크는 소스 공개 의무 유발, LGPL은 동적 링크 시 완화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CI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Continuous Integration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소스 변경 시 자동 빌드·테스트 체계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NDA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Non-Disclosure Agreement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비밀유지계약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PoC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Proof of Concept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개념 검증 프로토타입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WBS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Work Breakdown Structure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작업 분해 구조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IP 등급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Ingress Protection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먼지·물 침입 보호 등급(IP54 등)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FIT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Failures In Time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10억 시간당 고장 수. 신뢰성 지표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OLTC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On-Load Tap Changer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변압기 부하 시 탭 절환기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0B1F3A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DC 오프셋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DC offset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B2430"/>
                          </a:solidFill>
                          <a:latin typeface="Malgun Gothic" pitchFamily="34" charset="0"/>
                          <a:ea typeface="Malgun Gothic" pitchFamily="34" charset="-122"/>
                          <a:cs typeface="Malgun Gothic" pitchFamily="34" charset="-120"/>
                        </a:rPr>
                        <a:t>고장 순간 전류에 겹치는 지수 감쇠 직류 성분</a:t>
                      </a:r>
                      <a:endParaRPr lang="en-US" sz="900" dirty="0">
                        <a:latin typeface="Malgun Gothic" charset="0"/>
                        <a:ea typeface="Malgun Gothic" charset="0"/>
                        <a:cs typeface="Malgun Gothic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세니온 DFR 기술이전 킥오프 사전 브리핑</dc:title>
  <dc:subject>PptxGenJS Presentation</dc:subject>
  <dc:creator>APMTech</dc:creator>
  <cp:lastModifiedBy>APMTech</cp:lastModifiedBy>
  <cp:revision>1</cp:revision>
  <dcterms:created xsi:type="dcterms:W3CDTF">2026-09-22T08:22:20Z</dcterms:created>
  <dcterms:modified xsi:type="dcterms:W3CDTF">2026-09-22T08:22:20Z</dcterms:modified>
</cp:coreProperties>
</file>